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7"/>
  </p:notesMasterIdLst>
  <p:handoutMasterIdLst>
    <p:handoutMasterId r:id="rId8"/>
  </p:handoutMasterIdLst>
  <p:sldIdLst>
    <p:sldId id="259" r:id="rId5"/>
    <p:sldId id="258" r:id="rId6"/>
  </p:sldIdLst>
  <p:sldSz cx="10058400" cy="7772400"/>
  <p:notesSz cx="6735763" cy="9866313"/>
  <p:defaultTextStyle>
    <a:defPPr>
      <a:defRPr lang="en-US"/>
    </a:defPPr>
    <a:lvl1pPr marL="0" algn="l" defTabSz="914299" rtl="0" eaLnBrk="1" latinLnBrk="0" hangingPunct="1">
      <a:defRPr sz="1800" kern="1200">
        <a:solidFill>
          <a:schemeClr val="tx1"/>
        </a:solidFill>
        <a:latin typeface="+mn-lt"/>
        <a:ea typeface="+mn-ea"/>
        <a:cs typeface="+mn-cs"/>
      </a:defRPr>
    </a:lvl1pPr>
    <a:lvl2pPr marL="457150" algn="l" defTabSz="914299" rtl="0" eaLnBrk="1" latinLnBrk="0" hangingPunct="1">
      <a:defRPr sz="1800" kern="1200">
        <a:solidFill>
          <a:schemeClr val="tx1"/>
        </a:solidFill>
        <a:latin typeface="+mn-lt"/>
        <a:ea typeface="+mn-ea"/>
        <a:cs typeface="+mn-cs"/>
      </a:defRPr>
    </a:lvl2pPr>
    <a:lvl3pPr marL="914299" algn="l" defTabSz="914299" rtl="0" eaLnBrk="1" latinLnBrk="0" hangingPunct="1">
      <a:defRPr sz="1800" kern="1200">
        <a:solidFill>
          <a:schemeClr val="tx1"/>
        </a:solidFill>
        <a:latin typeface="+mn-lt"/>
        <a:ea typeface="+mn-ea"/>
        <a:cs typeface="+mn-cs"/>
      </a:defRPr>
    </a:lvl3pPr>
    <a:lvl4pPr marL="1371449" algn="l" defTabSz="914299" rtl="0" eaLnBrk="1" latinLnBrk="0" hangingPunct="1">
      <a:defRPr sz="1800" kern="1200">
        <a:solidFill>
          <a:schemeClr val="tx1"/>
        </a:solidFill>
        <a:latin typeface="+mn-lt"/>
        <a:ea typeface="+mn-ea"/>
        <a:cs typeface="+mn-cs"/>
      </a:defRPr>
    </a:lvl4pPr>
    <a:lvl5pPr marL="1828600" algn="l" defTabSz="914299" rtl="0" eaLnBrk="1" latinLnBrk="0" hangingPunct="1">
      <a:defRPr sz="1800" kern="1200">
        <a:solidFill>
          <a:schemeClr val="tx1"/>
        </a:solidFill>
        <a:latin typeface="+mn-lt"/>
        <a:ea typeface="+mn-ea"/>
        <a:cs typeface="+mn-cs"/>
      </a:defRPr>
    </a:lvl5pPr>
    <a:lvl6pPr marL="2285750" algn="l" defTabSz="914299" rtl="0" eaLnBrk="1" latinLnBrk="0" hangingPunct="1">
      <a:defRPr sz="1800" kern="1200">
        <a:solidFill>
          <a:schemeClr val="tx1"/>
        </a:solidFill>
        <a:latin typeface="+mn-lt"/>
        <a:ea typeface="+mn-ea"/>
        <a:cs typeface="+mn-cs"/>
      </a:defRPr>
    </a:lvl6pPr>
    <a:lvl7pPr marL="2742899" algn="l" defTabSz="914299" rtl="0" eaLnBrk="1" latinLnBrk="0" hangingPunct="1">
      <a:defRPr sz="1800" kern="1200">
        <a:solidFill>
          <a:schemeClr val="tx1"/>
        </a:solidFill>
        <a:latin typeface="+mn-lt"/>
        <a:ea typeface="+mn-ea"/>
        <a:cs typeface="+mn-cs"/>
      </a:defRPr>
    </a:lvl7pPr>
    <a:lvl8pPr marL="3200049" algn="l" defTabSz="914299" rtl="0" eaLnBrk="1" latinLnBrk="0" hangingPunct="1">
      <a:defRPr sz="1800" kern="1200">
        <a:solidFill>
          <a:schemeClr val="tx1"/>
        </a:solidFill>
        <a:latin typeface="+mn-lt"/>
        <a:ea typeface="+mn-ea"/>
        <a:cs typeface="+mn-cs"/>
      </a:defRPr>
    </a:lvl8pPr>
    <a:lvl9pPr marL="3657199" algn="l" defTabSz="914299"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作成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中間スタイル 2 - アクセント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中間スタイル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3C2FFA5D-87B4-456A-9821-1D502468CF0F}" styleName="テーマ スタイル 1 - アクセント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0505E3EF-67EA-436B-97B2-0124C06EBD24}" styleName="中間スタイル 4 - アクセント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132" autoAdjust="0"/>
    <p:restoredTop sz="93836" autoAdjust="0"/>
  </p:normalViewPr>
  <p:slideViewPr>
    <p:cSldViewPr>
      <p:cViewPr varScale="1">
        <p:scale>
          <a:sx n="86" d="100"/>
          <a:sy n="86" d="100"/>
        </p:scale>
        <p:origin x="258" y="90"/>
      </p:cViewPr>
      <p:guideLst/>
    </p:cSldViewPr>
  </p:slideViewPr>
  <p:notesTextViewPr>
    <p:cViewPr>
      <p:scale>
        <a:sx n="1" d="1"/>
        <a:sy n="1" d="1"/>
      </p:scale>
      <p:origin x="0" y="0"/>
    </p:cViewPr>
  </p:notesTextViewPr>
  <p:notesViewPr>
    <p:cSldViewPr>
      <p:cViewPr varScale="1">
        <p:scale>
          <a:sx n="65" d="100"/>
          <a:sy n="65" d="100"/>
        </p:scale>
        <p:origin x="2796" y="6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viewProps" Target="viewProps.xml"/><Relationship Id="rId5" Type="http://schemas.openxmlformats.org/officeDocument/2006/relationships/slide" Target="slides/slide1.xml"/><Relationship Id="rId1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2"/>
            <a:ext cx="2918830" cy="495029"/>
          </a:xfrm>
          <a:prstGeom prst="rect">
            <a:avLst/>
          </a:prstGeom>
        </p:spPr>
        <p:txBody>
          <a:bodyPr vert="horz" lIns="90322" tIns="45160" rIns="90322" bIns="45160" rtlCol="0"/>
          <a:lstStyle>
            <a:lvl1pPr algn="l" latinLnBrk="0">
              <a:defRPr kumimoji="1" lang="ja-JP" sz="1200"/>
            </a:lvl1pPr>
          </a:lstStyle>
          <a:p>
            <a:endParaRPr kumimoji="1" lang="ja-JP"/>
          </a:p>
        </p:txBody>
      </p:sp>
      <p:sp>
        <p:nvSpPr>
          <p:cNvPr id="3" name="日付プレースホルダー 2"/>
          <p:cNvSpPr>
            <a:spLocks noGrp="1"/>
          </p:cNvSpPr>
          <p:nvPr>
            <p:ph type="dt" sz="quarter" idx="1"/>
          </p:nvPr>
        </p:nvSpPr>
        <p:spPr>
          <a:xfrm>
            <a:off x="3815377" y="2"/>
            <a:ext cx="2918830" cy="495029"/>
          </a:xfrm>
          <a:prstGeom prst="rect">
            <a:avLst/>
          </a:prstGeom>
        </p:spPr>
        <p:txBody>
          <a:bodyPr vert="horz" lIns="90322" tIns="45160" rIns="90322" bIns="45160" rtlCol="0"/>
          <a:lstStyle>
            <a:lvl1pPr algn="r" latinLnBrk="0">
              <a:defRPr kumimoji="1" lang="ja-JP" sz="1200"/>
            </a:lvl1pPr>
          </a:lstStyle>
          <a:p>
            <a:fld id="{11A4C4C9-9907-4BB6-B95A-E6BBD959AAB4}" type="datetimeFigureOut">
              <a:rPr kumimoji="1" lang="en-US" altLang="ja-JP" smtClean="0"/>
              <a:t>10/1/2026</a:t>
            </a:fld>
            <a:endParaRPr kumimoji="1" lang="ja-JP"/>
          </a:p>
        </p:txBody>
      </p:sp>
      <p:sp>
        <p:nvSpPr>
          <p:cNvPr id="4" name="フッター プレースホルダー 3"/>
          <p:cNvSpPr>
            <a:spLocks noGrp="1"/>
          </p:cNvSpPr>
          <p:nvPr>
            <p:ph type="ftr" sz="quarter" idx="2"/>
          </p:nvPr>
        </p:nvSpPr>
        <p:spPr>
          <a:xfrm>
            <a:off x="1" y="9371288"/>
            <a:ext cx="2918830" cy="495028"/>
          </a:xfrm>
          <a:prstGeom prst="rect">
            <a:avLst/>
          </a:prstGeom>
        </p:spPr>
        <p:txBody>
          <a:bodyPr vert="horz" lIns="90322" tIns="45160" rIns="90322" bIns="45160" rtlCol="0" anchor="b"/>
          <a:lstStyle>
            <a:lvl1pPr algn="l" latinLnBrk="0">
              <a:defRPr kumimoji="1" lang="ja-JP" sz="1200"/>
            </a:lvl1pPr>
          </a:lstStyle>
          <a:p>
            <a:endParaRPr kumimoji="1" lang="ja-JP"/>
          </a:p>
        </p:txBody>
      </p:sp>
      <p:sp>
        <p:nvSpPr>
          <p:cNvPr id="5" name="スライド番号プレースホルダー 4"/>
          <p:cNvSpPr>
            <a:spLocks noGrp="1"/>
          </p:cNvSpPr>
          <p:nvPr>
            <p:ph type="sldNum" sz="quarter" idx="3"/>
          </p:nvPr>
        </p:nvSpPr>
        <p:spPr>
          <a:xfrm>
            <a:off x="3815377" y="9371288"/>
            <a:ext cx="2918830" cy="495028"/>
          </a:xfrm>
          <a:prstGeom prst="rect">
            <a:avLst/>
          </a:prstGeom>
        </p:spPr>
        <p:txBody>
          <a:bodyPr vert="horz" lIns="90322" tIns="45160" rIns="90322" bIns="45160" rtlCol="0" anchor="b"/>
          <a:lstStyle>
            <a:lvl1pPr algn="r" latinLnBrk="0">
              <a:defRPr kumimoji="1" lang="ja-JP" sz="1200"/>
            </a:lvl1pPr>
          </a:lstStyle>
          <a:p>
            <a:fld id="{082D650F-38E5-40ED-AA32-287D3AC686E8}" type="slidenum">
              <a:rPr kumimoji="1" lang="en-US" altLang="ja-JP" smtClean="0"/>
              <a:t>‹#›</a:t>
            </a:fld>
            <a:endParaRPr kumimoji="1" lang="ja-JP"/>
          </a:p>
        </p:txBody>
      </p:sp>
    </p:spTree>
    <p:extLst>
      <p:ext uri="{BB962C8B-B14F-4D97-AF65-F5344CB8AC3E}">
        <p14:creationId xmlns:p14="http://schemas.microsoft.com/office/powerpoint/2010/main" val="7636953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2"/>
            <a:ext cx="2918830" cy="495029"/>
          </a:xfrm>
          <a:prstGeom prst="rect">
            <a:avLst/>
          </a:prstGeom>
        </p:spPr>
        <p:txBody>
          <a:bodyPr vert="horz" lIns="90322" tIns="45160" rIns="90322" bIns="45160" rtlCol="0"/>
          <a:lstStyle>
            <a:lvl1pPr algn="l" latinLnBrk="0">
              <a:defRPr kumimoji="1" lang="ja-JP" sz="1200"/>
            </a:lvl1pPr>
          </a:lstStyle>
          <a:p>
            <a:endParaRPr kumimoji="1" lang="ja-JP"/>
          </a:p>
        </p:txBody>
      </p:sp>
      <p:sp>
        <p:nvSpPr>
          <p:cNvPr id="3" name="日付プレースホルダー 2"/>
          <p:cNvSpPr>
            <a:spLocks noGrp="1"/>
          </p:cNvSpPr>
          <p:nvPr>
            <p:ph type="dt" idx="1"/>
          </p:nvPr>
        </p:nvSpPr>
        <p:spPr>
          <a:xfrm>
            <a:off x="3815377" y="2"/>
            <a:ext cx="2918830" cy="495029"/>
          </a:xfrm>
          <a:prstGeom prst="rect">
            <a:avLst/>
          </a:prstGeom>
        </p:spPr>
        <p:txBody>
          <a:bodyPr vert="horz" lIns="90322" tIns="45160" rIns="90322" bIns="45160" rtlCol="0"/>
          <a:lstStyle>
            <a:lvl1pPr algn="r" latinLnBrk="0">
              <a:defRPr kumimoji="1" lang="ja-JP" sz="1200"/>
            </a:lvl1pPr>
          </a:lstStyle>
          <a:p>
            <a:fld id="{B6DA592C-A796-4264-BD45-11AED491B3E4}" type="datetimeFigureOut">
              <a:t>2026/10/1</a:t>
            </a:fld>
            <a:endParaRPr kumimoji="1" lang="ja-JP"/>
          </a:p>
        </p:txBody>
      </p:sp>
      <p:sp>
        <p:nvSpPr>
          <p:cNvPr id="4" name="スライド イメージ プレースホルダー 3"/>
          <p:cNvSpPr>
            <a:spLocks noGrp="1" noRot="1" noChangeAspect="1"/>
          </p:cNvSpPr>
          <p:nvPr>
            <p:ph type="sldImg" idx="2"/>
          </p:nvPr>
        </p:nvSpPr>
        <p:spPr>
          <a:xfrm>
            <a:off x="1212850" y="1233488"/>
            <a:ext cx="4310063" cy="3330575"/>
          </a:xfrm>
          <a:prstGeom prst="rect">
            <a:avLst/>
          </a:prstGeom>
          <a:noFill/>
          <a:ln w="12700">
            <a:solidFill>
              <a:prstClr val="black"/>
            </a:solidFill>
          </a:ln>
        </p:spPr>
        <p:txBody>
          <a:bodyPr vert="horz" lIns="90322" tIns="45160" rIns="90322" bIns="45160" rtlCol="0" anchor="ctr"/>
          <a:lstStyle/>
          <a:p>
            <a:endParaRPr kumimoji="1" lang="ja-JP"/>
          </a:p>
        </p:txBody>
      </p:sp>
      <p:sp>
        <p:nvSpPr>
          <p:cNvPr id="5" name="ノート プレースホルダー 4"/>
          <p:cNvSpPr>
            <a:spLocks noGrp="1"/>
          </p:cNvSpPr>
          <p:nvPr>
            <p:ph type="body" sz="quarter" idx="3"/>
          </p:nvPr>
        </p:nvSpPr>
        <p:spPr>
          <a:xfrm>
            <a:off x="673577" y="4748163"/>
            <a:ext cx="5388610" cy="3884861"/>
          </a:xfrm>
          <a:prstGeom prst="rect">
            <a:avLst/>
          </a:prstGeom>
        </p:spPr>
        <p:txBody>
          <a:bodyPr vert="horz" lIns="90322" tIns="45160" rIns="90322" bIns="45160" rtlCol="0"/>
          <a:lstStyle/>
          <a:p>
            <a:pPr lvl="0"/>
            <a:r>
              <a:rPr kumimoji="1" lang="ja-JP"/>
              <a:t>マスター テキストのスタイルを編集するには、ここをクリック</a:t>
            </a:r>
          </a:p>
          <a:p>
            <a:pPr lvl="1"/>
            <a:r>
              <a:rPr kumimoji="1" lang="ja-JP"/>
              <a:t>第 2 レベル</a:t>
            </a:r>
          </a:p>
          <a:p>
            <a:pPr lvl="2"/>
            <a:r>
              <a:rPr kumimoji="1" lang="ja-JP"/>
              <a:t>第 3 レベル</a:t>
            </a:r>
          </a:p>
          <a:p>
            <a:pPr lvl="3"/>
            <a:r>
              <a:rPr kumimoji="1" lang="ja-JP"/>
              <a:t>第 4 レベル</a:t>
            </a:r>
          </a:p>
          <a:p>
            <a:pPr lvl="4"/>
            <a:r>
              <a:rPr kumimoji="1" lang="ja-JP"/>
              <a:t>第 5 レベル</a:t>
            </a:r>
          </a:p>
        </p:txBody>
      </p:sp>
      <p:sp>
        <p:nvSpPr>
          <p:cNvPr id="6" name="フッター プレースホルダー 5"/>
          <p:cNvSpPr>
            <a:spLocks noGrp="1"/>
          </p:cNvSpPr>
          <p:nvPr>
            <p:ph type="ftr" sz="quarter" idx="4"/>
          </p:nvPr>
        </p:nvSpPr>
        <p:spPr>
          <a:xfrm>
            <a:off x="1" y="9371288"/>
            <a:ext cx="2918830" cy="495028"/>
          </a:xfrm>
          <a:prstGeom prst="rect">
            <a:avLst/>
          </a:prstGeom>
        </p:spPr>
        <p:txBody>
          <a:bodyPr vert="horz" lIns="90322" tIns="45160" rIns="90322" bIns="45160" rtlCol="0" anchor="b"/>
          <a:lstStyle>
            <a:lvl1pPr algn="l" latinLnBrk="0">
              <a:defRPr kumimoji="1" lang="ja-JP" sz="1200"/>
            </a:lvl1pPr>
          </a:lstStyle>
          <a:p>
            <a:endParaRPr kumimoji="1" lang="ja-JP"/>
          </a:p>
        </p:txBody>
      </p:sp>
      <p:sp>
        <p:nvSpPr>
          <p:cNvPr id="7" name="スライド番号プレースホルダー 6"/>
          <p:cNvSpPr>
            <a:spLocks noGrp="1"/>
          </p:cNvSpPr>
          <p:nvPr>
            <p:ph type="sldNum" sz="quarter" idx="5"/>
          </p:nvPr>
        </p:nvSpPr>
        <p:spPr>
          <a:xfrm>
            <a:off x="3815377" y="9371288"/>
            <a:ext cx="2918830" cy="495028"/>
          </a:xfrm>
          <a:prstGeom prst="rect">
            <a:avLst/>
          </a:prstGeom>
        </p:spPr>
        <p:txBody>
          <a:bodyPr vert="horz" lIns="90322" tIns="45160" rIns="90322" bIns="45160" rtlCol="0" anchor="b"/>
          <a:lstStyle>
            <a:lvl1pPr algn="r" latinLnBrk="0">
              <a:defRPr kumimoji="1" lang="ja-JP" sz="1200"/>
            </a:lvl1pPr>
          </a:lstStyle>
          <a:p>
            <a:fld id="{6DA02A30-9192-49A2-98D9-8D2828AE31E2}" type="slidenum">
              <a:t>‹#›</a:t>
            </a:fld>
            <a:endParaRPr kumimoji="1" lang="ja-JP"/>
          </a:p>
        </p:txBody>
      </p:sp>
    </p:spTree>
    <p:extLst>
      <p:ext uri="{BB962C8B-B14F-4D97-AF65-F5344CB8AC3E}">
        <p14:creationId xmlns:p14="http://schemas.microsoft.com/office/powerpoint/2010/main" val="3617972347"/>
      </p:ext>
    </p:extLst>
  </p:cSld>
  <p:clrMap bg1="lt1" tx1="dk1" bg2="lt2" tx2="dk2" accent1="accent1" accent2="accent2" accent3="accent3" accent4="accent4" accent5="accent5" accent6="accent6" hlink="hlink" folHlink="folHlink"/>
  <p:notesStyle>
    <a:lvl1pPr marL="0" algn="l" defTabSz="914299" rtl="0" eaLnBrk="1" latinLnBrk="0" hangingPunct="1">
      <a:defRPr kumimoji="1" lang="ja-JP" sz="1200" kern="1200">
        <a:solidFill>
          <a:schemeClr val="tx1"/>
        </a:solidFill>
        <a:latin typeface="+mn-lt"/>
        <a:ea typeface="+mn-ea"/>
        <a:cs typeface="+mn-cs"/>
      </a:defRPr>
    </a:lvl1pPr>
    <a:lvl2pPr marL="457150" algn="l" defTabSz="914299" rtl="0" eaLnBrk="1" latinLnBrk="0" hangingPunct="1">
      <a:defRPr kumimoji="1" lang="ja-JP" sz="1200" kern="1200">
        <a:solidFill>
          <a:schemeClr val="tx1"/>
        </a:solidFill>
        <a:latin typeface="+mn-lt"/>
        <a:ea typeface="+mn-ea"/>
        <a:cs typeface="+mn-cs"/>
      </a:defRPr>
    </a:lvl2pPr>
    <a:lvl3pPr marL="914299" algn="l" defTabSz="914299" rtl="0" eaLnBrk="1" latinLnBrk="0" hangingPunct="1">
      <a:defRPr kumimoji="1" lang="ja-JP" sz="1200" kern="1200">
        <a:solidFill>
          <a:schemeClr val="tx1"/>
        </a:solidFill>
        <a:latin typeface="+mn-lt"/>
        <a:ea typeface="+mn-ea"/>
        <a:cs typeface="+mn-cs"/>
      </a:defRPr>
    </a:lvl3pPr>
    <a:lvl4pPr marL="1371449" algn="l" defTabSz="914299" rtl="0" eaLnBrk="1" latinLnBrk="0" hangingPunct="1">
      <a:defRPr kumimoji="1" lang="ja-JP" sz="1200" kern="1200">
        <a:solidFill>
          <a:schemeClr val="tx1"/>
        </a:solidFill>
        <a:latin typeface="+mn-lt"/>
        <a:ea typeface="+mn-ea"/>
        <a:cs typeface="+mn-cs"/>
      </a:defRPr>
    </a:lvl4pPr>
    <a:lvl5pPr marL="1828600" algn="l" defTabSz="914299" rtl="0" eaLnBrk="1" latinLnBrk="0" hangingPunct="1">
      <a:defRPr kumimoji="1" lang="ja-JP" sz="1200" kern="1200">
        <a:solidFill>
          <a:schemeClr val="tx1"/>
        </a:solidFill>
        <a:latin typeface="+mn-lt"/>
        <a:ea typeface="+mn-ea"/>
        <a:cs typeface="+mn-cs"/>
      </a:defRPr>
    </a:lvl5pPr>
    <a:lvl6pPr marL="2285750" algn="l" defTabSz="914299" rtl="0" eaLnBrk="1" latinLnBrk="0" hangingPunct="1">
      <a:defRPr kumimoji="1" lang="ja-JP" sz="1200" kern="1200">
        <a:solidFill>
          <a:schemeClr val="tx1"/>
        </a:solidFill>
        <a:latin typeface="+mn-lt"/>
        <a:ea typeface="+mn-ea"/>
        <a:cs typeface="+mn-cs"/>
      </a:defRPr>
    </a:lvl6pPr>
    <a:lvl7pPr marL="2742899" algn="l" defTabSz="914299" rtl="0" eaLnBrk="1" latinLnBrk="0" hangingPunct="1">
      <a:defRPr kumimoji="1" lang="ja-JP" sz="1200" kern="1200">
        <a:solidFill>
          <a:schemeClr val="tx1"/>
        </a:solidFill>
        <a:latin typeface="+mn-lt"/>
        <a:ea typeface="+mn-ea"/>
        <a:cs typeface="+mn-cs"/>
      </a:defRPr>
    </a:lvl7pPr>
    <a:lvl8pPr marL="3200049" algn="l" defTabSz="914299" rtl="0" eaLnBrk="1" latinLnBrk="0" hangingPunct="1">
      <a:defRPr kumimoji="1" lang="ja-JP" sz="1200" kern="1200">
        <a:solidFill>
          <a:schemeClr val="tx1"/>
        </a:solidFill>
        <a:latin typeface="+mn-lt"/>
        <a:ea typeface="+mn-ea"/>
        <a:cs typeface="+mn-cs"/>
      </a:defRPr>
    </a:lvl8pPr>
    <a:lvl9pPr marL="3657199" algn="l" defTabSz="914299" rtl="0" eaLnBrk="1" latinLnBrk="0" hangingPunct="1">
      <a:defRPr kumimoji="1" lang="ja-JP"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212850" y="1233488"/>
            <a:ext cx="4310063" cy="3330575"/>
          </a:xfrm>
        </p:spPr>
      </p:sp>
      <p:sp>
        <p:nvSpPr>
          <p:cNvPr id="3" name="ノート プレースホルダー 2"/>
          <p:cNvSpPr>
            <a:spLocks noGrp="1"/>
          </p:cNvSpPr>
          <p:nvPr>
            <p:ph type="body" idx="1"/>
          </p:nvPr>
        </p:nvSpPr>
        <p:spPr/>
        <p:txBody>
          <a:bodyPr/>
          <a:lstStyle/>
          <a:p>
            <a:endParaRPr lang="ja-JP" altLang="en-US" dirty="0"/>
          </a:p>
        </p:txBody>
      </p:sp>
      <p:sp>
        <p:nvSpPr>
          <p:cNvPr id="4" name="スライド番号プレースホルダー 3"/>
          <p:cNvSpPr>
            <a:spLocks noGrp="1"/>
          </p:cNvSpPr>
          <p:nvPr>
            <p:ph type="sldNum" sz="quarter" idx="10"/>
          </p:nvPr>
        </p:nvSpPr>
        <p:spPr/>
        <p:txBody>
          <a:bodyPr/>
          <a:lstStyle/>
          <a:p>
            <a:fld id="{6DA02A30-9192-49A2-98D9-8D2828AE31E2}" type="slidenum">
              <a:rPr lang="en-US" altLang="ja-JP"/>
              <a:t>1</a:t>
            </a:fld>
            <a:endParaRPr kumimoji="1" lang="ja-JP" altLang="en-US"/>
          </a:p>
        </p:txBody>
      </p:sp>
    </p:spTree>
    <p:extLst>
      <p:ext uri="{BB962C8B-B14F-4D97-AF65-F5344CB8AC3E}">
        <p14:creationId xmlns:p14="http://schemas.microsoft.com/office/powerpoint/2010/main" val="16138756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212850" y="1233488"/>
            <a:ext cx="4310063" cy="3330575"/>
          </a:xfrm>
        </p:spPr>
      </p:sp>
      <p:sp>
        <p:nvSpPr>
          <p:cNvPr id="3" name="ノート プレースホルダー 2"/>
          <p:cNvSpPr>
            <a:spLocks noGrp="1"/>
          </p:cNvSpPr>
          <p:nvPr>
            <p:ph type="body" idx="1"/>
          </p:nvPr>
        </p:nvSpPr>
        <p:spPr/>
        <p:txBody>
          <a:bodyPr/>
          <a:lstStyle/>
          <a:p>
            <a:endParaRPr kumimoji="1" lang="ja-JP"/>
          </a:p>
        </p:txBody>
      </p:sp>
      <p:sp>
        <p:nvSpPr>
          <p:cNvPr id="4" name="スライド番号プレースホルダー 3"/>
          <p:cNvSpPr>
            <a:spLocks noGrp="1"/>
          </p:cNvSpPr>
          <p:nvPr>
            <p:ph type="sldNum" sz="quarter" idx="10"/>
          </p:nvPr>
        </p:nvSpPr>
        <p:spPr/>
        <p:txBody>
          <a:bodyPr/>
          <a:lstStyle/>
          <a:p>
            <a:fld id="{6DA02A30-9192-49A2-98D9-8D2828AE31E2}" type="slidenum">
              <a:rPr kumimoji="1" lang="ja-JP" smtClean="0"/>
              <a:t>2</a:t>
            </a:fld>
            <a:endParaRPr kumimoji="1" lang="ja-JP"/>
          </a:p>
        </p:txBody>
      </p:sp>
    </p:spTree>
    <p:extLst>
      <p:ext uri="{BB962C8B-B14F-4D97-AF65-F5344CB8AC3E}">
        <p14:creationId xmlns:p14="http://schemas.microsoft.com/office/powerpoint/2010/main" val="18498252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外側">
    <p:spTree>
      <p:nvGrpSpPr>
        <p:cNvPr id="1" name=""/>
        <p:cNvGrpSpPr/>
        <p:nvPr/>
      </p:nvGrpSpPr>
      <p:grpSpPr>
        <a:xfrm>
          <a:off x="0" y="0"/>
          <a:ext cx="0" cy="0"/>
          <a:chOff x="0" y="0"/>
          <a:chExt cx="0" cy="0"/>
        </a:xfrm>
      </p:grpSpPr>
      <p:sp>
        <p:nvSpPr>
          <p:cNvPr id="9" name="長方形 8"/>
          <p:cNvSpPr/>
          <p:nvPr/>
        </p:nvSpPr>
        <p:spPr>
          <a:xfrm>
            <a:off x="7165850" y="4343403"/>
            <a:ext cx="2432304" cy="2971801"/>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92">
              <a:latin typeface="Meiryo UI" panose="020B0604030504040204" pitchFamily="50" charset="-128"/>
              <a:ea typeface="Meiryo UI" panose="020B0604030504040204" pitchFamily="50" charset="-128"/>
              <a:cs typeface="Meiryo UI" panose="020B0604030504040204" pitchFamily="50" charset="-128"/>
            </a:endParaRPr>
          </a:p>
        </p:txBody>
      </p:sp>
      <p:sp>
        <p:nvSpPr>
          <p:cNvPr id="13" name="画像プレースホルダー 11"/>
          <p:cNvSpPr>
            <a:spLocks noGrp="1"/>
          </p:cNvSpPr>
          <p:nvPr>
            <p:ph type="pic" sz="quarter" idx="11"/>
          </p:nvPr>
        </p:nvSpPr>
        <p:spPr>
          <a:xfrm>
            <a:off x="457201" y="457201"/>
            <a:ext cx="2428875" cy="2286000"/>
          </a:xfrm>
          <a:solidFill>
            <a:schemeClr val="bg2"/>
          </a:solidFill>
        </p:spPr>
        <p:txBody>
          <a:bodyPr tIns="274320">
            <a:normAutofit/>
          </a:bodyPr>
          <a:lstStyle>
            <a:lvl1pPr marL="0" indent="0" algn="ctr" latinLnBrk="0">
              <a:buNone/>
              <a:defRPr kumimoji="1" lang="ja-JP" sz="1400">
                <a:latin typeface="Meiryo UI" panose="020B0604030504040204" pitchFamily="50" charset="-128"/>
                <a:ea typeface="Meiryo UI" panose="020B0604030504040204" pitchFamily="50" charset="-128"/>
                <a:cs typeface="Meiryo UI" panose="020B0604030504040204" pitchFamily="50" charset="-128"/>
              </a:defRPr>
            </a:lvl1pPr>
          </a:lstStyle>
          <a:p>
            <a:endParaRPr kumimoji="1" lang="ja-JP"/>
          </a:p>
        </p:txBody>
      </p:sp>
      <p:sp>
        <p:nvSpPr>
          <p:cNvPr id="28" name="テキスト プレースホルダー 25"/>
          <p:cNvSpPr>
            <a:spLocks noGrp="1"/>
          </p:cNvSpPr>
          <p:nvPr>
            <p:ph type="body" sz="quarter" idx="15" hasCustomPrompt="1"/>
          </p:nvPr>
        </p:nvSpPr>
        <p:spPr>
          <a:xfrm>
            <a:off x="457201" y="2891409"/>
            <a:ext cx="2428875" cy="274320"/>
          </a:xfrm>
        </p:spPr>
        <p:txBody>
          <a:bodyPr>
            <a:noAutofit/>
          </a:bodyPr>
          <a:lstStyle>
            <a:lvl1pPr marL="0" indent="0" latinLnBrk="0">
              <a:lnSpc>
                <a:spcPct val="100000"/>
              </a:lnSpc>
              <a:spcBef>
                <a:spcPts val="0"/>
              </a:spcBef>
              <a:buNone/>
              <a:defRPr kumimoji="1" lang="ja-JP" sz="900" b="0" baseline="0">
                <a:latin typeface="Meiryo UI" panose="020B0604030504040204" pitchFamily="50" charset="-128"/>
                <a:ea typeface="Meiryo UI" panose="020B0604030504040204" pitchFamily="50" charset="-128"/>
                <a:cs typeface="Meiryo UI" panose="020B0604030504040204" pitchFamily="50" charset="-128"/>
              </a:defRPr>
            </a:lvl1pPr>
            <a:lvl2pPr marL="0" indent="0" latinLnBrk="0">
              <a:lnSpc>
                <a:spcPct val="100000"/>
              </a:lnSpc>
              <a:spcBef>
                <a:spcPts val="1000"/>
              </a:spcBef>
              <a:buNone/>
              <a:defRPr kumimoji="1" lang="ja-JP" sz="1000"/>
            </a:lvl2pPr>
            <a:lvl3pPr marL="0" indent="0" latinLnBrk="0">
              <a:lnSpc>
                <a:spcPct val="100000"/>
              </a:lnSpc>
              <a:spcBef>
                <a:spcPts val="1000"/>
              </a:spcBef>
              <a:buNone/>
              <a:defRPr kumimoji="1" lang="ja-JP" sz="1000"/>
            </a:lvl3pPr>
            <a:lvl4pPr marL="0" indent="0" latinLnBrk="0">
              <a:lnSpc>
                <a:spcPct val="100000"/>
              </a:lnSpc>
              <a:spcBef>
                <a:spcPts val="1000"/>
              </a:spcBef>
              <a:buNone/>
              <a:defRPr kumimoji="1" lang="ja-JP" sz="1000"/>
            </a:lvl4pPr>
            <a:lvl5pPr marL="0" indent="0" latinLnBrk="0">
              <a:lnSpc>
                <a:spcPct val="100000"/>
              </a:lnSpc>
              <a:spcBef>
                <a:spcPts val="1000"/>
              </a:spcBef>
              <a:buNone/>
              <a:defRPr kumimoji="1" lang="ja-JP" sz="1000"/>
            </a:lvl5pPr>
          </a:lstStyle>
          <a:p>
            <a:pPr lvl="0"/>
            <a:r>
              <a:rPr kumimoji="1" lang="ja-JP"/>
              <a:t>[写真のキャプションを入力]</a:t>
            </a:r>
          </a:p>
        </p:txBody>
      </p:sp>
      <p:sp>
        <p:nvSpPr>
          <p:cNvPr id="27" name="テキスト プレースホルダー 25"/>
          <p:cNvSpPr>
            <a:spLocks noGrp="1"/>
          </p:cNvSpPr>
          <p:nvPr>
            <p:ph type="body" sz="quarter" idx="14" hasCustomPrompt="1"/>
          </p:nvPr>
        </p:nvSpPr>
        <p:spPr>
          <a:xfrm>
            <a:off x="457201" y="3241167"/>
            <a:ext cx="2428875" cy="457200"/>
          </a:xfrm>
        </p:spPr>
        <p:txBody>
          <a:bodyPr>
            <a:noAutofit/>
          </a:bodyPr>
          <a:lstStyle>
            <a:lvl1pPr marL="0" indent="0" latinLnBrk="0">
              <a:lnSpc>
                <a:spcPct val="100000"/>
              </a:lnSpc>
              <a:spcBef>
                <a:spcPts val="0"/>
              </a:spcBef>
              <a:buNone/>
              <a:defRPr kumimoji="1" lang="ja-JP" sz="1200" b="1" baseline="0">
                <a:latin typeface="Meiryo UI" panose="020B0604030504040204" pitchFamily="50" charset="-128"/>
                <a:ea typeface="Meiryo UI" panose="020B0604030504040204" pitchFamily="50" charset="-128"/>
                <a:cs typeface="Meiryo UI" panose="020B0604030504040204" pitchFamily="50" charset="-128"/>
              </a:defRPr>
            </a:lvl1pPr>
            <a:lvl2pPr marL="0" indent="0" latinLnBrk="0">
              <a:lnSpc>
                <a:spcPct val="100000"/>
              </a:lnSpc>
              <a:spcBef>
                <a:spcPts val="1000"/>
              </a:spcBef>
              <a:buNone/>
              <a:defRPr kumimoji="1" lang="ja-JP" sz="1000"/>
            </a:lvl2pPr>
            <a:lvl3pPr marL="0" indent="0" latinLnBrk="0">
              <a:lnSpc>
                <a:spcPct val="100000"/>
              </a:lnSpc>
              <a:spcBef>
                <a:spcPts val="1000"/>
              </a:spcBef>
              <a:buNone/>
              <a:defRPr kumimoji="1" lang="ja-JP" sz="1000"/>
            </a:lvl3pPr>
            <a:lvl4pPr marL="0" indent="0" latinLnBrk="0">
              <a:lnSpc>
                <a:spcPct val="100000"/>
              </a:lnSpc>
              <a:spcBef>
                <a:spcPts val="1000"/>
              </a:spcBef>
              <a:buNone/>
              <a:defRPr kumimoji="1" lang="ja-JP" sz="1000"/>
            </a:lvl4pPr>
            <a:lvl5pPr marL="0" indent="0" latinLnBrk="0">
              <a:lnSpc>
                <a:spcPct val="100000"/>
              </a:lnSpc>
              <a:spcBef>
                <a:spcPts val="1000"/>
              </a:spcBef>
              <a:buNone/>
              <a:defRPr kumimoji="1" lang="ja-JP" sz="1000"/>
            </a:lvl5pPr>
          </a:lstStyle>
          <a:p>
            <a:pPr lvl="0"/>
            <a:r>
              <a:rPr kumimoji="1" lang="ja-JP"/>
              <a:t>このテンプレートの使い方</a:t>
            </a:r>
          </a:p>
        </p:txBody>
      </p:sp>
      <p:sp>
        <p:nvSpPr>
          <p:cNvPr id="26" name="テキスト プレースホルダー 25"/>
          <p:cNvSpPr>
            <a:spLocks noGrp="1"/>
          </p:cNvSpPr>
          <p:nvPr>
            <p:ph type="body" sz="quarter" idx="13" hasCustomPrompt="1"/>
          </p:nvPr>
        </p:nvSpPr>
        <p:spPr>
          <a:xfrm>
            <a:off x="457199" y="3677415"/>
            <a:ext cx="2428875" cy="408813"/>
          </a:xfrm>
        </p:spPr>
        <p:txBody>
          <a:bodyPr>
            <a:noAutofit/>
          </a:bodyPr>
          <a:lstStyle>
            <a:lvl1pPr marL="0" indent="0" latinLnBrk="0">
              <a:lnSpc>
                <a:spcPct val="120000"/>
              </a:lnSpc>
              <a:spcBef>
                <a:spcPts val="0"/>
              </a:spcBef>
              <a:buNone/>
              <a:defRPr kumimoji="1" lang="ja-JP" sz="1000" baseline="0">
                <a:latin typeface="Meiryo UI" panose="020B0604030504040204" pitchFamily="50" charset="-128"/>
                <a:ea typeface="Meiryo UI" panose="020B0604030504040204" pitchFamily="50" charset="-128"/>
                <a:cs typeface="Meiryo UI" panose="020B0604030504040204" pitchFamily="50" charset="-128"/>
              </a:defRPr>
            </a:lvl1pPr>
            <a:lvl2pPr marL="0" indent="0" latinLnBrk="0">
              <a:lnSpc>
                <a:spcPct val="100000"/>
              </a:lnSpc>
              <a:spcBef>
                <a:spcPts val="1000"/>
              </a:spcBef>
              <a:buNone/>
              <a:defRPr kumimoji="1" lang="ja-JP" sz="1000"/>
            </a:lvl2pPr>
            <a:lvl3pPr marL="0" indent="0" latinLnBrk="0">
              <a:lnSpc>
                <a:spcPct val="100000"/>
              </a:lnSpc>
              <a:spcBef>
                <a:spcPts val="1000"/>
              </a:spcBef>
              <a:buNone/>
              <a:defRPr kumimoji="1" lang="ja-JP" sz="1000"/>
            </a:lvl3pPr>
            <a:lvl4pPr marL="0" indent="0" latinLnBrk="0">
              <a:lnSpc>
                <a:spcPct val="100000"/>
              </a:lnSpc>
              <a:spcBef>
                <a:spcPts val="1000"/>
              </a:spcBef>
              <a:buNone/>
              <a:defRPr kumimoji="1" lang="ja-JP" sz="1000"/>
            </a:lvl4pPr>
            <a:lvl5pPr marL="0" indent="0" latinLnBrk="0">
              <a:lnSpc>
                <a:spcPct val="100000"/>
              </a:lnSpc>
              <a:spcBef>
                <a:spcPts val="1000"/>
              </a:spcBef>
              <a:buNone/>
              <a:defRPr kumimoji="1" lang="ja-JP" sz="1000"/>
            </a:lvl5pPr>
          </a:lstStyle>
          <a:p>
            <a:pPr lvl="0"/>
            <a:r>
              <a:rPr kumimoji="1" lang="ja-JP"/>
              <a:t>この斬新でプロフェッショナルなスタイルのパンフレットを簡単にカスタマイズして使用できます。</a:t>
            </a:r>
          </a:p>
        </p:txBody>
      </p:sp>
      <p:sp>
        <p:nvSpPr>
          <p:cNvPr id="23" name="テキスト プレースホルダー 22"/>
          <p:cNvSpPr>
            <a:spLocks noGrp="1"/>
          </p:cNvSpPr>
          <p:nvPr>
            <p:ph type="body" sz="quarter" idx="12" hasCustomPrompt="1"/>
          </p:nvPr>
        </p:nvSpPr>
        <p:spPr>
          <a:xfrm>
            <a:off x="457201" y="4152904"/>
            <a:ext cx="2428875" cy="3162299"/>
          </a:xfrm>
        </p:spPr>
        <p:txBody>
          <a:bodyPr>
            <a:noAutofit/>
          </a:bodyPr>
          <a:lstStyle>
            <a:lvl1pPr marL="182869" indent="-182869" latinLnBrk="0">
              <a:lnSpc>
                <a:spcPct val="120000"/>
              </a:lnSpc>
              <a:spcBef>
                <a:spcPts val="1000"/>
              </a:spcBef>
              <a:defRPr kumimoji="1" lang="ja-JP" sz="800" baseline="0">
                <a:latin typeface="Meiryo UI" panose="020B0604030504040204" pitchFamily="50" charset="-128"/>
                <a:ea typeface="Meiryo UI" panose="020B0604030504040204" pitchFamily="50" charset="-128"/>
                <a:cs typeface="Meiryo UI" panose="020B0604030504040204" pitchFamily="50" charset="-128"/>
              </a:defRPr>
            </a:lvl1pPr>
            <a:lvl2pPr marL="228587" indent="-114293" latinLnBrk="0">
              <a:lnSpc>
                <a:spcPct val="100000"/>
              </a:lnSpc>
              <a:spcBef>
                <a:spcPts val="800"/>
              </a:spcBef>
              <a:defRPr kumimoji="1" lang="ja-JP" sz="900"/>
            </a:lvl2pPr>
            <a:lvl3pPr marL="342879" indent="-114293" latinLnBrk="0">
              <a:lnSpc>
                <a:spcPct val="100000"/>
              </a:lnSpc>
              <a:spcBef>
                <a:spcPts val="600"/>
              </a:spcBef>
              <a:defRPr kumimoji="1" lang="ja-JP" sz="800"/>
            </a:lvl3pPr>
            <a:lvl4pPr marL="457173" indent="-114293" latinLnBrk="0">
              <a:lnSpc>
                <a:spcPct val="100000"/>
              </a:lnSpc>
              <a:spcBef>
                <a:spcPts val="600"/>
              </a:spcBef>
              <a:defRPr kumimoji="1" lang="ja-JP" sz="700"/>
            </a:lvl4pPr>
            <a:lvl5pPr marL="571466" indent="-114293" latinLnBrk="0">
              <a:lnSpc>
                <a:spcPct val="100000"/>
              </a:lnSpc>
              <a:spcBef>
                <a:spcPts val="600"/>
              </a:spcBef>
              <a:defRPr kumimoji="1" lang="ja-JP" sz="700"/>
            </a:lvl5pPr>
          </a:lstStyle>
          <a:p>
            <a:pPr lvl="0"/>
            <a:r>
              <a:rPr kumimoji="1" lang="ja-JP"/>
              <a:t>編集をはじめるときに役立つヒントをいくつか、テンプレート全体に追加しました。</a:t>
            </a:r>
            <a:br/>
            <a:r>
              <a:rPr kumimoji="1" lang="ja-JP"/>
              <a:t>このようなヒントの文字列を置き換えるには、該当箇所を選んで独自のテキストを入力します。</a:t>
            </a:r>
            <a:br/>
            <a:r>
              <a:rPr kumimoji="1" lang="ja-JP"/>
              <a:t>パンフレットの写真を置き換えるには、元の画像を選んで削除します。次に、プレースホルダーの [図の挿入] アイコンをクリックして、独自の写真を挿入します。</a:t>
            </a:r>
            <a:br/>
            <a:r>
              <a:rPr kumimoji="1" lang="ja-JP"/>
              <a:t>ロゴを独自のものに変更するには、「LOGO を置き換える」という図をクリックして、[図ツール] の [書式] タブで [図の変更] を選びます。</a:t>
            </a:r>
          </a:p>
        </p:txBody>
      </p:sp>
      <p:sp>
        <p:nvSpPr>
          <p:cNvPr id="29" name="テキスト プレースホルダー 25"/>
          <p:cNvSpPr>
            <a:spLocks noGrp="1"/>
          </p:cNvSpPr>
          <p:nvPr>
            <p:ph type="body" sz="quarter" idx="16" hasCustomPrompt="1"/>
          </p:nvPr>
        </p:nvSpPr>
        <p:spPr>
          <a:xfrm>
            <a:off x="3813821" y="609600"/>
            <a:ext cx="2428875" cy="457200"/>
          </a:xfrm>
        </p:spPr>
        <p:txBody>
          <a:bodyPr>
            <a:noAutofit/>
          </a:bodyPr>
          <a:lstStyle>
            <a:lvl1pPr marL="0" indent="0" latinLnBrk="0">
              <a:lnSpc>
                <a:spcPct val="90000"/>
              </a:lnSpc>
              <a:spcBef>
                <a:spcPts val="0"/>
              </a:spcBef>
              <a:buNone/>
              <a:defRPr kumimoji="1" lang="ja-JP" sz="2000" b="1" baseline="0">
                <a:solidFill>
                  <a:schemeClr val="accent2">
                    <a:lumMod val="75000"/>
                  </a:schemeClr>
                </a:solidFill>
                <a:latin typeface="Meiryo UI" panose="020B0604030504040204" pitchFamily="50" charset="-128"/>
                <a:ea typeface="Meiryo UI" panose="020B0604030504040204" pitchFamily="50" charset="-128"/>
                <a:cs typeface="Meiryo UI" panose="020B0604030504040204" pitchFamily="50" charset="-128"/>
              </a:defRPr>
            </a:lvl1pPr>
            <a:lvl2pPr marL="0" indent="0" latinLnBrk="0">
              <a:lnSpc>
                <a:spcPct val="100000"/>
              </a:lnSpc>
              <a:spcBef>
                <a:spcPts val="1000"/>
              </a:spcBef>
              <a:buNone/>
              <a:defRPr kumimoji="1" lang="ja-JP" sz="1000"/>
            </a:lvl2pPr>
            <a:lvl3pPr marL="0" indent="0" latinLnBrk="0">
              <a:lnSpc>
                <a:spcPct val="100000"/>
              </a:lnSpc>
              <a:spcBef>
                <a:spcPts val="1000"/>
              </a:spcBef>
              <a:buNone/>
              <a:defRPr kumimoji="1" lang="ja-JP" sz="1000"/>
            </a:lvl3pPr>
            <a:lvl4pPr marL="0" indent="0" latinLnBrk="0">
              <a:lnSpc>
                <a:spcPct val="100000"/>
              </a:lnSpc>
              <a:spcBef>
                <a:spcPts val="1000"/>
              </a:spcBef>
              <a:buNone/>
              <a:defRPr kumimoji="1" lang="ja-JP" sz="1000"/>
            </a:lvl4pPr>
            <a:lvl5pPr marL="0" indent="0" latinLnBrk="0">
              <a:lnSpc>
                <a:spcPct val="100000"/>
              </a:lnSpc>
              <a:spcBef>
                <a:spcPts val="1000"/>
              </a:spcBef>
              <a:buNone/>
              <a:defRPr kumimoji="1" lang="ja-JP" sz="1000"/>
            </a:lvl5pPr>
          </a:lstStyle>
          <a:p>
            <a:pPr lvl="0"/>
            <a:r>
              <a:rPr kumimoji="1" lang="ja-JP"/>
              <a:t>組織についての説明</a:t>
            </a:r>
          </a:p>
        </p:txBody>
      </p:sp>
      <p:sp>
        <p:nvSpPr>
          <p:cNvPr id="30" name="テキスト プレースホルダー 25"/>
          <p:cNvSpPr>
            <a:spLocks noGrp="1"/>
          </p:cNvSpPr>
          <p:nvPr>
            <p:ph type="body" sz="quarter" idx="17" hasCustomPrompt="1"/>
          </p:nvPr>
        </p:nvSpPr>
        <p:spPr>
          <a:xfrm>
            <a:off x="3813821" y="1082040"/>
            <a:ext cx="2428875" cy="228600"/>
          </a:xfrm>
        </p:spPr>
        <p:txBody>
          <a:bodyPr>
            <a:noAutofit/>
          </a:bodyPr>
          <a:lstStyle>
            <a:lvl1pPr marL="0" indent="0" latinLnBrk="0">
              <a:lnSpc>
                <a:spcPct val="100000"/>
              </a:lnSpc>
              <a:spcBef>
                <a:spcPts val="0"/>
              </a:spcBef>
              <a:buNone/>
              <a:defRPr kumimoji="1" lang="ja-JP" sz="1200" b="1" baseline="0">
                <a:latin typeface="Meiryo UI" panose="020B0604030504040204" pitchFamily="50" charset="-128"/>
                <a:ea typeface="Meiryo UI" panose="020B0604030504040204" pitchFamily="50" charset="-128"/>
                <a:cs typeface="Meiryo UI" panose="020B0604030504040204" pitchFamily="50" charset="-128"/>
              </a:defRPr>
            </a:lvl1pPr>
            <a:lvl2pPr marL="0" indent="0" latinLnBrk="0">
              <a:lnSpc>
                <a:spcPct val="100000"/>
              </a:lnSpc>
              <a:spcBef>
                <a:spcPts val="1000"/>
              </a:spcBef>
              <a:buNone/>
              <a:defRPr kumimoji="1" lang="ja-JP" sz="1000"/>
            </a:lvl2pPr>
            <a:lvl3pPr marL="0" indent="0" latinLnBrk="0">
              <a:lnSpc>
                <a:spcPct val="100000"/>
              </a:lnSpc>
              <a:spcBef>
                <a:spcPts val="1000"/>
              </a:spcBef>
              <a:buNone/>
              <a:defRPr kumimoji="1" lang="ja-JP" sz="1000"/>
            </a:lvl3pPr>
            <a:lvl4pPr marL="0" indent="0" latinLnBrk="0">
              <a:lnSpc>
                <a:spcPct val="100000"/>
              </a:lnSpc>
              <a:spcBef>
                <a:spcPts val="1000"/>
              </a:spcBef>
              <a:buNone/>
              <a:defRPr kumimoji="1" lang="ja-JP" sz="1000"/>
            </a:lvl4pPr>
            <a:lvl5pPr marL="0" indent="0" latinLnBrk="0">
              <a:lnSpc>
                <a:spcPct val="100000"/>
              </a:lnSpc>
              <a:spcBef>
                <a:spcPts val="1000"/>
              </a:spcBef>
              <a:buNone/>
              <a:defRPr kumimoji="1" lang="ja-JP" sz="1000"/>
            </a:lvl5pPr>
          </a:lstStyle>
          <a:p>
            <a:pPr lvl="0"/>
            <a:r>
              <a:rPr kumimoji="1" lang="ja-JP"/>
              <a:t>組織概要</a:t>
            </a:r>
          </a:p>
        </p:txBody>
      </p:sp>
      <p:sp>
        <p:nvSpPr>
          <p:cNvPr id="45" name="テキスト プレースホルダー 25"/>
          <p:cNvSpPr>
            <a:spLocks noGrp="1"/>
          </p:cNvSpPr>
          <p:nvPr>
            <p:ph type="body" sz="quarter" idx="24" hasCustomPrompt="1"/>
          </p:nvPr>
        </p:nvSpPr>
        <p:spPr>
          <a:xfrm>
            <a:off x="3813821" y="1342647"/>
            <a:ext cx="2428875" cy="880809"/>
          </a:xfrm>
        </p:spPr>
        <p:txBody>
          <a:bodyPr>
            <a:noAutofit/>
          </a:bodyPr>
          <a:lstStyle>
            <a:lvl1pPr marL="0" indent="0" latinLnBrk="0">
              <a:lnSpc>
                <a:spcPct val="120000"/>
              </a:lnSpc>
              <a:spcBef>
                <a:spcPts val="0"/>
              </a:spcBef>
              <a:buNone/>
              <a:defRPr kumimoji="1" lang="ja-JP" sz="1000" baseline="0">
                <a:latin typeface="Meiryo UI" panose="020B0604030504040204" pitchFamily="50" charset="-128"/>
                <a:ea typeface="Meiryo UI" panose="020B0604030504040204" pitchFamily="50" charset="-128"/>
                <a:cs typeface="Meiryo UI" panose="020B0604030504040204" pitchFamily="50" charset="-128"/>
              </a:defRPr>
            </a:lvl1pPr>
            <a:lvl2pPr marL="0" indent="0" latinLnBrk="0">
              <a:lnSpc>
                <a:spcPct val="100000"/>
              </a:lnSpc>
              <a:spcBef>
                <a:spcPts val="1000"/>
              </a:spcBef>
              <a:buNone/>
              <a:defRPr kumimoji="1" lang="ja-JP" sz="1000"/>
            </a:lvl2pPr>
            <a:lvl3pPr marL="0" indent="0" latinLnBrk="0">
              <a:lnSpc>
                <a:spcPct val="100000"/>
              </a:lnSpc>
              <a:spcBef>
                <a:spcPts val="1000"/>
              </a:spcBef>
              <a:buNone/>
              <a:defRPr kumimoji="1" lang="ja-JP" sz="1000"/>
            </a:lvl3pPr>
            <a:lvl4pPr marL="0" indent="0" latinLnBrk="0">
              <a:lnSpc>
                <a:spcPct val="100000"/>
              </a:lnSpc>
              <a:spcBef>
                <a:spcPts val="1000"/>
              </a:spcBef>
              <a:buNone/>
              <a:defRPr kumimoji="1" lang="ja-JP" sz="1000"/>
            </a:lvl4pPr>
            <a:lvl5pPr marL="0" indent="0" latinLnBrk="0">
              <a:lnSpc>
                <a:spcPct val="100000"/>
              </a:lnSpc>
              <a:spcBef>
                <a:spcPts val="1000"/>
              </a:spcBef>
              <a:buNone/>
              <a:defRPr kumimoji="1" lang="ja-JP" sz="1000"/>
            </a:lvl5pPr>
          </a:lstStyle>
          <a:p>
            <a:pPr>
              <a:lnSpc>
                <a:spcPct val="120000"/>
              </a:lnSpc>
            </a:pPr>
            <a:r>
              <a:rPr kumimoji="1" lang="ja-JP" altLang="en-US" sz="1000" b="0" cap="none" baseline="0">
                <a:solidFill>
                  <a:schemeClr val="tx1"/>
                </a:solidFill>
                <a:latin typeface="+mn-lt"/>
              </a:rPr>
              <a:t>ここには組織のアピールポイントを記載します。製品やサービスを誰かに </a:t>
            </a:r>
            <a:r>
              <a:rPr kumimoji="1" lang="en-US" altLang="ja-JP" sz="1000" b="0" cap="none" baseline="0">
                <a:solidFill>
                  <a:schemeClr val="tx1"/>
                </a:solidFill>
                <a:latin typeface="+mn-lt"/>
              </a:rPr>
              <a:t>2</a:t>
            </a:r>
            <a:r>
              <a:rPr kumimoji="1" lang="ja-JP" altLang="en-US" sz="1000" b="0" cap="none" baseline="0">
                <a:solidFill>
                  <a:schemeClr val="tx1"/>
                </a:solidFill>
                <a:latin typeface="+mn-lt"/>
              </a:rPr>
              <a:t>、</a:t>
            </a:r>
            <a:r>
              <a:rPr kumimoji="1" lang="en-US" altLang="ja-JP" sz="1000" b="0" cap="none" baseline="0">
                <a:solidFill>
                  <a:schemeClr val="tx1"/>
                </a:solidFill>
                <a:latin typeface="+mn-lt"/>
              </a:rPr>
              <a:t>3 </a:t>
            </a:r>
            <a:r>
              <a:rPr kumimoji="1" lang="ja-JP" altLang="en-US" sz="1000" b="0" cap="none" baseline="0">
                <a:solidFill>
                  <a:schemeClr val="tx1"/>
                </a:solidFill>
                <a:latin typeface="+mn-lt"/>
              </a:rPr>
              <a:t>秒で説明しなければならないとしたら、何と言いますか</a:t>
            </a:r>
            <a:r>
              <a:rPr kumimoji="1" lang="en-US" altLang="ja-JP" sz="1000" b="0" cap="none" baseline="0">
                <a:solidFill>
                  <a:schemeClr val="tx1"/>
                </a:solidFill>
                <a:latin typeface="+mn-lt"/>
              </a:rPr>
              <a:t>?</a:t>
            </a:r>
          </a:p>
        </p:txBody>
      </p:sp>
      <p:sp>
        <p:nvSpPr>
          <p:cNvPr id="32" name="テキスト プレースホルダー 25"/>
          <p:cNvSpPr>
            <a:spLocks noGrp="1"/>
          </p:cNvSpPr>
          <p:nvPr>
            <p:ph type="body" sz="quarter" idx="19" hasCustomPrompt="1"/>
          </p:nvPr>
        </p:nvSpPr>
        <p:spPr>
          <a:xfrm>
            <a:off x="3813821" y="2287907"/>
            <a:ext cx="2428875" cy="228600"/>
          </a:xfrm>
        </p:spPr>
        <p:txBody>
          <a:bodyPr>
            <a:noAutofit/>
          </a:bodyPr>
          <a:lstStyle>
            <a:lvl1pPr marL="0" indent="0" latinLnBrk="0">
              <a:lnSpc>
                <a:spcPct val="100000"/>
              </a:lnSpc>
              <a:spcBef>
                <a:spcPts val="0"/>
              </a:spcBef>
              <a:buNone/>
              <a:defRPr kumimoji="1" lang="ja-JP" sz="1200" b="1" baseline="0">
                <a:latin typeface="Meiryo UI" panose="020B0604030504040204" pitchFamily="50" charset="-128"/>
                <a:ea typeface="Meiryo UI" panose="020B0604030504040204" pitchFamily="50" charset="-128"/>
                <a:cs typeface="Meiryo UI" panose="020B0604030504040204" pitchFamily="50" charset="-128"/>
              </a:defRPr>
            </a:lvl1pPr>
            <a:lvl2pPr marL="0" indent="0" latinLnBrk="0">
              <a:lnSpc>
                <a:spcPct val="100000"/>
              </a:lnSpc>
              <a:spcBef>
                <a:spcPts val="1000"/>
              </a:spcBef>
              <a:buNone/>
              <a:defRPr kumimoji="1" lang="ja-JP" sz="1000"/>
            </a:lvl2pPr>
            <a:lvl3pPr marL="0" indent="0" latinLnBrk="0">
              <a:lnSpc>
                <a:spcPct val="100000"/>
              </a:lnSpc>
              <a:spcBef>
                <a:spcPts val="1000"/>
              </a:spcBef>
              <a:buNone/>
              <a:defRPr kumimoji="1" lang="ja-JP" sz="1000"/>
            </a:lvl3pPr>
            <a:lvl4pPr marL="0" indent="0" latinLnBrk="0">
              <a:lnSpc>
                <a:spcPct val="100000"/>
              </a:lnSpc>
              <a:spcBef>
                <a:spcPts val="1000"/>
              </a:spcBef>
              <a:buNone/>
              <a:defRPr kumimoji="1" lang="ja-JP" sz="1000"/>
            </a:lvl4pPr>
            <a:lvl5pPr marL="0" indent="0" latinLnBrk="0">
              <a:lnSpc>
                <a:spcPct val="100000"/>
              </a:lnSpc>
              <a:spcBef>
                <a:spcPts val="1000"/>
              </a:spcBef>
              <a:buNone/>
              <a:defRPr kumimoji="1" lang="ja-JP" sz="1000"/>
            </a:lvl5pPr>
          </a:lstStyle>
          <a:p>
            <a:pPr lvl="0"/>
            <a:r>
              <a:rPr kumimoji="1" lang="ja-JP"/>
              <a:t>お問い合わせ先</a:t>
            </a:r>
          </a:p>
        </p:txBody>
      </p:sp>
      <p:sp>
        <p:nvSpPr>
          <p:cNvPr id="33" name="テキスト プレースホルダー 25"/>
          <p:cNvSpPr>
            <a:spLocks noGrp="1"/>
          </p:cNvSpPr>
          <p:nvPr>
            <p:ph type="body" sz="quarter" idx="20" hasCustomPrompt="1"/>
          </p:nvPr>
        </p:nvSpPr>
        <p:spPr>
          <a:xfrm>
            <a:off x="3813821" y="2538985"/>
            <a:ext cx="2428875" cy="670940"/>
          </a:xfrm>
        </p:spPr>
        <p:txBody>
          <a:bodyPr>
            <a:noAutofit/>
          </a:bodyPr>
          <a:lstStyle>
            <a:lvl1pPr marL="0" indent="0" latinLnBrk="0">
              <a:lnSpc>
                <a:spcPct val="100000"/>
              </a:lnSpc>
              <a:spcBef>
                <a:spcPts val="0"/>
              </a:spcBef>
              <a:buNone/>
              <a:defRPr kumimoji="1" lang="ja-JP" sz="1000" baseline="0">
                <a:latin typeface="Meiryo UI" panose="020B0604030504040204" pitchFamily="50" charset="-128"/>
                <a:ea typeface="Meiryo UI" panose="020B0604030504040204" pitchFamily="50" charset="-128"/>
                <a:cs typeface="Meiryo UI" panose="020B0604030504040204" pitchFamily="50" charset="-128"/>
              </a:defRPr>
            </a:lvl1pPr>
            <a:lvl2pPr marL="0" indent="0" latinLnBrk="0">
              <a:lnSpc>
                <a:spcPct val="100000"/>
              </a:lnSpc>
              <a:spcBef>
                <a:spcPts val="1000"/>
              </a:spcBef>
              <a:buNone/>
              <a:defRPr kumimoji="1" lang="ja-JP" sz="1000"/>
            </a:lvl2pPr>
            <a:lvl3pPr marL="0" indent="0" latinLnBrk="0">
              <a:lnSpc>
                <a:spcPct val="100000"/>
              </a:lnSpc>
              <a:spcBef>
                <a:spcPts val="1000"/>
              </a:spcBef>
              <a:buNone/>
              <a:defRPr kumimoji="1" lang="ja-JP" sz="1000"/>
            </a:lvl3pPr>
            <a:lvl4pPr marL="0" indent="0" latinLnBrk="0">
              <a:lnSpc>
                <a:spcPct val="100000"/>
              </a:lnSpc>
              <a:spcBef>
                <a:spcPts val="1000"/>
              </a:spcBef>
              <a:buNone/>
              <a:defRPr kumimoji="1" lang="ja-JP" sz="1000"/>
            </a:lvl4pPr>
            <a:lvl5pPr marL="0" indent="0" latinLnBrk="0">
              <a:lnSpc>
                <a:spcPct val="100000"/>
              </a:lnSpc>
              <a:spcBef>
                <a:spcPts val="1000"/>
              </a:spcBef>
              <a:buNone/>
              <a:defRPr kumimoji="1" lang="ja-JP" sz="1000"/>
            </a:lvl5pPr>
          </a:lstStyle>
          <a:p>
            <a:pPr>
              <a:lnSpc>
                <a:spcPct val="120000"/>
              </a:lnSpc>
            </a:pPr>
            <a:r>
              <a:rPr kumimoji="1" lang="ja-JP" altLang="en-US" sz="1000" b="0" cap="none" baseline="0">
                <a:solidFill>
                  <a:schemeClr val="tx1"/>
                </a:solidFill>
                <a:latin typeface="+mn-lt"/>
              </a:rPr>
              <a:t>電話</a:t>
            </a:r>
            <a:r>
              <a:rPr kumimoji="1" lang="en-US" altLang="ja-JP" sz="1000" b="0" cap="none" baseline="0">
                <a:solidFill>
                  <a:schemeClr val="tx1"/>
                </a:solidFill>
                <a:latin typeface="+mn-lt"/>
              </a:rPr>
              <a:t>: [</a:t>
            </a:r>
            <a:r>
              <a:rPr kumimoji="1" lang="ja-JP" altLang="en-US" sz="1000" b="0" cap="none" baseline="0">
                <a:solidFill>
                  <a:schemeClr val="tx1"/>
                </a:solidFill>
                <a:latin typeface="+mn-lt"/>
              </a:rPr>
              <a:t>電話</a:t>
            </a:r>
            <a:r>
              <a:rPr kumimoji="1" lang="en-US" altLang="ja-JP" sz="1000" b="0" cap="none" baseline="0">
                <a:solidFill>
                  <a:schemeClr val="tx1"/>
                </a:solidFill>
                <a:latin typeface="+mn-lt"/>
              </a:rPr>
              <a:t>]</a:t>
            </a:r>
            <a:br>
              <a:rPr kumimoji="1" lang="en-US" altLang="ja-JP" sz="1000" b="0" cap="none" baseline="0">
                <a:solidFill>
                  <a:schemeClr val="tx1"/>
                </a:solidFill>
                <a:latin typeface="+mn-lt"/>
              </a:rPr>
            </a:br>
            <a:r>
              <a:rPr kumimoji="1" lang="ja-JP" altLang="en-US" sz="1000" b="0" cap="none" baseline="0">
                <a:solidFill>
                  <a:schemeClr val="tx1"/>
                </a:solidFill>
                <a:latin typeface="+mn-lt"/>
              </a:rPr>
              <a:t>メール</a:t>
            </a:r>
            <a:r>
              <a:rPr kumimoji="1" lang="en-US" altLang="ja-JP" sz="1000" b="0" cap="none" baseline="0">
                <a:solidFill>
                  <a:schemeClr val="tx1"/>
                </a:solidFill>
                <a:latin typeface="+mn-lt"/>
              </a:rPr>
              <a:t>: [</a:t>
            </a:r>
            <a:r>
              <a:rPr kumimoji="1" lang="ja-JP" altLang="en-US" sz="1000" b="0" cap="none" baseline="0">
                <a:solidFill>
                  <a:schemeClr val="tx1"/>
                </a:solidFill>
                <a:latin typeface="+mn-lt"/>
              </a:rPr>
              <a:t>メール</a:t>
            </a:r>
            <a:r>
              <a:rPr kumimoji="1" lang="en-US" altLang="ja-JP" sz="1000" b="0" cap="none" baseline="0">
                <a:solidFill>
                  <a:schemeClr val="tx1"/>
                </a:solidFill>
                <a:latin typeface="+mn-lt"/>
              </a:rPr>
              <a:t>]</a:t>
            </a:r>
            <a:br>
              <a:rPr kumimoji="1" lang="en-US" altLang="ja-JP" sz="1000" b="0" cap="none" baseline="0">
                <a:solidFill>
                  <a:schemeClr val="tx1"/>
                </a:solidFill>
                <a:latin typeface="+mn-lt"/>
              </a:rPr>
            </a:br>
            <a:r>
              <a:rPr kumimoji="1" lang="en-US" altLang="ja-JP" sz="1000" b="0" cap="none" baseline="0">
                <a:solidFill>
                  <a:schemeClr val="tx1"/>
                </a:solidFill>
                <a:latin typeface="+mn-lt"/>
              </a:rPr>
              <a:t>Web: [Web </a:t>
            </a:r>
            <a:r>
              <a:rPr kumimoji="1" lang="ja-JP" altLang="en-US" sz="1000" b="0" cap="none" baseline="0">
                <a:solidFill>
                  <a:schemeClr val="tx1"/>
                </a:solidFill>
                <a:latin typeface="+mn-lt"/>
              </a:rPr>
              <a:t>アドレス</a:t>
            </a:r>
            <a:r>
              <a:rPr kumimoji="1" lang="en-US" altLang="ja-JP" sz="1000" b="0" cap="none" baseline="0">
                <a:solidFill>
                  <a:schemeClr val="tx1"/>
                </a:solidFill>
                <a:latin typeface="+mn-lt"/>
              </a:rPr>
              <a:t>]</a:t>
            </a:r>
          </a:p>
        </p:txBody>
      </p:sp>
      <p:sp>
        <p:nvSpPr>
          <p:cNvPr id="34" name="テキスト プレースホルダー 25"/>
          <p:cNvSpPr>
            <a:spLocks noGrp="1"/>
          </p:cNvSpPr>
          <p:nvPr>
            <p:ph type="body" sz="quarter" idx="21" hasCustomPrompt="1"/>
          </p:nvPr>
        </p:nvSpPr>
        <p:spPr>
          <a:xfrm>
            <a:off x="4746626" y="6711251"/>
            <a:ext cx="1508125" cy="292418"/>
          </a:xfrm>
        </p:spPr>
        <p:txBody>
          <a:bodyPr anchor="b">
            <a:noAutofit/>
          </a:bodyPr>
          <a:lstStyle>
            <a:lvl1pPr marL="0" indent="0" latinLnBrk="0">
              <a:lnSpc>
                <a:spcPct val="90000"/>
              </a:lnSpc>
              <a:spcBef>
                <a:spcPts val="0"/>
              </a:spcBef>
              <a:buNone/>
              <a:defRPr kumimoji="1" lang="ja-JP" sz="1000" b="1" cap="all" baseline="0">
                <a:solidFill>
                  <a:schemeClr val="accent2">
                    <a:lumMod val="75000"/>
                  </a:schemeClr>
                </a:solidFill>
                <a:latin typeface="Meiryo UI" panose="020B0604030504040204" pitchFamily="50" charset="-128"/>
                <a:ea typeface="Meiryo UI" panose="020B0604030504040204" pitchFamily="50" charset="-128"/>
                <a:cs typeface="Meiryo UI" panose="020B0604030504040204" pitchFamily="50" charset="-128"/>
              </a:defRPr>
            </a:lvl1pPr>
            <a:lvl2pPr marL="0" indent="0" latinLnBrk="0">
              <a:lnSpc>
                <a:spcPct val="100000"/>
              </a:lnSpc>
              <a:spcBef>
                <a:spcPts val="1000"/>
              </a:spcBef>
              <a:buNone/>
              <a:defRPr kumimoji="1" lang="ja-JP" sz="1000"/>
            </a:lvl2pPr>
            <a:lvl3pPr marL="0" indent="0" latinLnBrk="0">
              <a:lnSpc>
                <a:spcPct val="100000"/>
              </a:lnSpc>
              <a:spcBef>
                <a:spcPts val="1000"/>
              </a:spcBef>
              <a:buNone/>
              <a:defRPr kumimoji="1" lang="ja-JP" sz="1000"/>
            </a:lvl3pPr>
            <a:lvl4pPr marL="0" indent="0" latinLnBrk="0">
              <a:lnSpc>
                <a:spcPct val="100000"/>
              </a:lnSpc>
              <a:spcBef>
                <a:spcPts val="1000"/>
              </a:spcBef>
              <a:buNone/>
              <a:defRPr kumimoji="1" lang="ja-JP" sz="1000"/>
            </a:lvl4pPr>
            <a:lvl5pPr marL="0" indent="0" latinLnBrk="0">
              <a:lnSpc>
                <a:spcPct val="100000"/>
              </a:lnSpc>
              <a:spcBef>
                <a:spcPts val="1000"/>
              </a:spcBef>
              <a:buNone/>
              <a:defRPr kumimoji="1" lang="ja-JP" sz="1000"/>
            </a:lvl5pPr>
          </a:lstStyle>
          <a:p>
            <a:pPr lvl="0"/>
            <a:r>
              <a:rPr kumimoji="1" lang="ja-JP"/>
              <a:t>[会社名]</a:t>
            </a:r>
          </a:p>
        </p:txBody>
      </p:sp>
      <p:sp>
        <p:nvSpPr>
          <p:cNvPr id="37" name="テキスト プレースホルダー 36"/>
          <p:cNvSpPr>
            <a:spLocks noGrp="1"/>
          </p:cNvSpPr>
          <p:nvPr>
            <p:ph type="body" sz="quarter" idx="22" hasCustomPrompt="1"/>
          </p:nvPr>
        </p:nvSpPr>
        <p:spPr>
          <a:xfrm>
            <a:off x="4746626" y="7004304"/>
            <a:ext cx="1508125" cy="310896"/>
          </a:xfrm>
        </p:spPr>
        <p:txBody>
          <a:bodyPr>
            <a:noAutofit/>
          </a:bodyPr>
          <a:lstStyle>
            <a:lvl1pPr marL="0" indent="0" latinLnBrk="0">
              <a:lnSpc>
                <a:spcPct val="120000"/>
              </a:lnSpc>
              <a:spcBef>
                <a:spcPts val="0"/>
              </a:spcBef>
              <a:buNone/>
              <a:defRPr kumimoji="1" lang="ja-JP" sz="800" baseline="0">
                <a:latin typeface="Meiryo UI" panose="020B0604030504040204" pitchFamily="50" charset="-128"/>
                <a:ea typeface="Meiryo UI" panose="020B0604030504040204" pitchFamily="50" charset="-128"/>
                <a:cs typeface="Meiryo UI" panose="020B0604030504040204" pitchFamily="50" charset="-128"/>
              </a:defRPr>
            </a:lvl1pPr>
            <a:lvl2pPr marL="0" indent="0" latinLnBrk="0">
              <a:defRPr kumimoji="1" lang="ja-JP" sz="800"/>
            </a:lvl2pPr>
            <a:lvl3pPr marL="0" indent="0" latinLnBrk="0">
              <a:defRPr kumimoji="1" lang="ja-JP" sz="800"/>
            </a:lvl3pPr>
            <a:lvl4pPr marL="0" indent="0" latinLnBrk="0">
              <a:defRPr kumimoji="1" lang="ja-JP" sz="800"/>
            </a:lvl4pPr>
            <a:lvl5pPr marL="0" indent="0" latinLnBrk="0">
              <a:defRPr kumimoji="1" lang="ja-JP" sz="800"/>
            </a:lvl5pPr>
          </a:lstStyle>
          <a:p>
            <a:pPr lvl="0"/>
            <a:r>
              <a:rPr kumimoji="1" lang="ja-JP" dirty="0"/>
              <a:t>[</a:t>
            </a:r>
            <a:r>
              <a:rPr kumimoji="1" lang="ja-JP" altLang="en-US" dirty="0"/>
              <a:t>郵便番号</a:t>
            </a:r>
            <a:r>
              <a:rPr kumimoji="1" lang="ja-JP" dirty="0"/>
              <a:t>]</a:t>
            </a:r>
            <a:br>
              <a:rPr dirty="0"/>
            </a:br>
            <a:r>
              <a:rPr kumimoji="1" lang="ja-JP" dirty="0"/>
              <a:t>[住所 </a:t>
            </a:r>
            <a:r>
              <a:rPr kumimoji="1" lang="en-US" altLang="ja-JP" dirty="0"/>
              <a:t>1</a:t>
            </a:r>
            <a:r>
              <a:rPr kumimoji="1" lang="ja-JP" dirty="0"/>
              <a:t>]</a:t>
            </a:r>
            <a:r>
              <a:rPr lang="ja-JP" altLang="en-US" dirty="0"/>
              <a:t> </a:t>
            </a:r>
            <a:r>
              <a:rPr kumimoji="1" lang="en-US" altLang="ja-JP" dirty="0"/>
              <a:t>[</a:t>
            </a:r>
            <a:r>
              <a:rPr kumimoji="1" lang="ja-JP" altLang="en-US" dirty="0"/>
              <a:t>住所 </a:t>
            </a:r>
            <a:r>
              <a:rPr kumimoji="1" lang="en-US" altLang="ja-JP" dirty="0"/>
              <a:t>2]</a:t>
            </a:r>
            <a:endParaRPr kumimoji="1" lang="ja-JP" dirty="0"/>
          </a:p>
        </p:txBody>
      </p:sp>
      <p:sp>
        <p:nvSpPr>
          <p:cNvPr id="12" name="画像プレースホルダー 11"/>
          <p:cNvSpPr>
            <a:spLocks noGrp="1"/>
          </p:cNvSpPr>
          <p:nvPr>
            <p:ph type="pic" sz="quarter" idx="10"/>
          </p:nvPr>
        </p:nvSpPr>
        <p:spPr>
          <a:xfrm>
            <a:off x="7165976" y="457200"/>
            <a:ext cx="2428875" cy="3657600"/>
          </a:xfrm>
          <a:solidFill>
            <a:schemeClr val="bg2"/>
          </a:solidFill>
        </p:spPr>
        <p:txBody>
          <a:bodyPr tIns="274320">
            <a:normAutofit/>
          </a:bodyPr>
          <a:lstStyle>
            <a:lvl1pPr marL="0" indent="0" algn="ctr" latinLnBrk="0">
              <a:buNone/>
              <a:defRPr kumimoji="1" lang="ja-JP" sz="1400">
                <a:latin typeface="Meiryo UI" panose="020B0604030504040204" pitchFamily="50" charset="-128"/>
                <a:ea typeface="Meiryo UI" panose="020B0604030504040204" pitchFamily="50" charset="-128"/>
                <a:cs typeface="Meiryo UI" panose="020B0604030504040204" pitchFamily="50" charset="-128"/>
              </a:defRPr>
            </a:lvl1pPr>
          </a:lstStyle>
          <a:p>
            <a:endParaRPr kumimoji="1" lang="ja-JP"/>
          </a:p>
        </p:txBody>
      </p:sp>
      <p:sp>
        <p:nvSpPr>
          <p:cNvPr id="10" name="タイトル 9"/>
          <p:cNvSpPr>
            <a:spLocks noGrp="1"/>
          </p:cNvSpPr>
          <p:nvPr>
            <p:ph type="title" hasCustomPrompt="1"/>
          </p:nvPr>
        </p:nvSpPr>
        <p:spPr>
          <a:xfrm>
            <a:off x="7322344" y="4498849"/>
            <a:ext cx="2088832" cy="822960"/>
          </a:xfrm>
        </p:spPr>
        <p:txBody>
          <a:bodyPr>
            <a:normAutofit/>
          </a:bodyPr>
          <a:lstStyle>
            <a:lvl1pPr latinLnBrk="0">
              <a:lnSpc>
                <a:spcPct val="85000"/>
              </a:lnSpc>
              <a:defRPr kumimoji="1" lang="ja-JP" sz="2800" b="1" cap="all" baseline="0">
                <a:solidFill>
                  <a:schemeClr val="bg1"/>
                </a:solidFill>
                <a:latin typeface="Meiryo UI" panose="020B0604030504040204" pitchFamily="50" charset="-128"/>
                <a:ea typeface="Meiryo UI" panose="020B0604030504040204" pitchFamily="50" charset="-128"/>
                <a:cs typeface="Meiryo UI" panose="020B0604030504040204" pitchFamily="50" charset="-128"/>
              </a:defRPr>
            </a:lvl1pPr>
          </a:lstStyle>
          <a:p>
            <a:r>
              <a:rPr kumimoji="1" lang="ja-JP"/>
              <a:t>会社名</a:t>
            </a:r>
          </a:p>
        </p:txBody>
      </p:sp>
      <p:sp>
        <p:nvSpPr>
          <p:cNvPr id="40" name="テキスト プレースホルダー 25"/>
          <p:cNvSpPr>
            <a:spLocks noGrp="1"/>
          </p:cNvSpPr>
          <p:nvPr>
            <p:ph type="body" sz="quarter" idx="23" hasCustomPrompt="1"/>
          </p:nvPr>
        </p:nvSpPr>
        <p:spPr>
          <a:xfrm>
            <a:off x="7322346" y="6624981"/>
            <a:ext cx="2088833" cy="439651"/>
          </a:xfrm>
        </p:spPr>
        <p:txBody>
          <a:bodyPr>
            <a:noAutofit/>
          </a:bodyPr>
          <a:lstStyle>
            <a:lvl1pPr marL="0" indent="0" latinLnBrk="0">
              <a:lnSpc>
                <a:spcPct val="100000"/>
              </a:lnSpc>
              <a:spcBef>
                <a:spcPts val="0"/>
              </a:spcBef>
              <a:buNone/>
              <a:defRPr kumimoji="1" lang="ja-JP" sz="1300" b="0" baseline="0">
                <a:solidFill>
                  <a:schemeClr val="bg1"/>
                </a:solidFill>
                <a:latin typeface="Meiryo UI" panose="020B0604030504040204" pitchFamily="50" charset="-128"/>
                <a:ea typeface="Meiryo UI" panose="020B0604030504040204" pitchFamily="50" charset="-128"/>
                <a:cs typeface="Meiryo UI" panose="020B0604030504040204" pitchFamily="50" charset="-128"/>
              </a:defRPr>
            </a:lvl1pPr>
            <a:lvl2pPr marL="0" indent="0" latinLnBrk="0">
              <a:lnSpc>
                <a:spcPct val="100000"/>
              </a:lnSpc>
              <a:spcBef>
                <a:spcPts val="1000"/>
              </a:spcBef>
              <a:buNone/>
              <a:defRPr kumimoji="1" lang="ja-JP" sz="1000"/>
            </a:lvl2pPr>
            <a:lvl3pPr marL="0" indent="0" latinLnBrk="0">
              <a:lnSpc>
                <a:spcPct val="100000"/>
              </a:lnSpc>
              <a:spcBef>
                <a:spcPts val="1000"/>
              </a:spcBef>
              <a:buNone/>
              <a:defRPr kumimoji="1" lang="ja-JP" sz="1000"/>
            </a:lvl3pPr>
            <a:lvl4pPr marL="0" indent="0" latinLnBrk="0">
              <a:lnSpc>
                <a:spcPct val="100000"/>
              </a:lnSpc>
              <a:spcBef>
                <a:spcPts val="1000"/>
              </a:spcBef>
              <a:buNone/>
              <a:defRPr kumimoji="1" lang="ja-JP" sz="1000"/>
            </a:lvl4pPr>
            <a:lvl5pPr marL="0" indent="0" latinLnBrk="0">
              <a:lnSpc>
                <a:spcPct val="100000"/>
              </a:lnSpc>
              <a:spcBef>
                <a:spcPts val="1000"/>
              </a:spcBef>
              <a:buNone/>
              <a:defRPr kumimoji="1" lang="ja-JP" sz="1000"/>
            </a:lvl5pPr>
          </a:lstStyle>
          <a:p>
            <a:pPr lvl="0"/>
            <a:r>
              <a:rPr kumimoji="1" lang="ja-JP"/>
              <a:t>[パンフレットのサブタイトルや組織のキャッチ コピー]</a:t>
            </a:r>
          </a:p>
        </p:txBody>
      </p:sp>
    </p:spTree>
    <p:extLst>
      <p:ext uri="{BB962C8B-B14F-4D97-AF65-F5344CB8AC3E}">
        <p14:creationId xmlns:p14="http://schemas.microsoft.com/office/powerpoint/2010/main" val="478386529"/>
      </p:ext>
    </p:extLst>
  </p:cSld>
  <p:clrMapOvr>
    <a:masterClrMapping/>
  </p:clrMapOvr>
  <p:extLst>
    <p:ext uri="{DCECCB84-F9BA-43D5-87BE-67443E8EF086}">
      <p15:sldGuideLst xmlns:p15="http://schemas.microsoft.com/office/powerpoint/2012/main">
        <p15:guide id="1" pos="4224" userDrawn="1">
          <p15:clr>
            <a:srgbClr val="547EBF"/>
          </p15:clr>
        </p15:guide>
        <p15:guide id="2" orient="horz" pos="2448" userDrawn="1">
          <p15:clr>
            <a:srgbClr val="FBAE40"/>
          </p15:clr>
        </p15:guide>
        <p15:guide id="3" pos="2112" userDrawn="1">
          <p15:clr>
            <a:srgbClr val="547EBF"/>
          </p15:clr>
        </p15:guide>
        <p15:guide id="4" orient="horz" pos="4608" userDrawn="1">
          <p15:clr>
            <a:srgbClr val="FBAE40"/>
          </p15:clr>
        </p15:guide>
        <p15:guide id="5" orient="horz" pos="288" userDrawn="1">
          <p15:clr>
            <a:srgbClr val="FBAE40"/>
          </p15:clr>
        </p15:guide>
        <p15:guide id="6" pos="4509" userDrawn="1">
          <p15:clr>
            <a:srgbClr val="FBAE40"/>
          </p15:clr>
        </p15:guide>
        <p15:guide id="7" pos="6044" userDrawn="1">
          <p15:clr>
            <a:srgbClr val="FBAE40"/>
          </p15:clr>
        </p15:guide>
        <p15:guide id="8" pos="3168" userDrawn="1">
          <p15:clr>
            <a:srgbClr val="FBAE40"/>
          </p15:clr>
        </p15:guide>
        <p15:guide id="9" pos="2400" userDrawn="1">
          <p15:clr>
            <a:srgbClr val="FBAE40"/>
          </p15:clr>
        </p15:guide>
        <p15:guide id="10" pos="1824" userDrawn="1">
          <p15:clr>
            <a:srgbClr val="FBAE40"/>
          </p15:clr>
        </p15:guide>
        <p15:guide id="11" pos="288" userDrawn="1">
          <p15:clr>
            <a:srgbClr val="FBAE40"/>
          </p15:clr>
        </p15:guide>
        <p15:guide id="12" pos="3936"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内側">
    <p:spTree>
      <p:nvGrpSpPr>
        <p:cNvPr id="1" name=""/>
        <p:cNvGrpSpPr/>
        <p:nvPr/>
      </p:nvGrpSpPr>
      <p:grpSpPr>
        <a:xfrm>
          <a:off x="0" y="0"/>
          <a:ext cx="0" cy="0"/>
          <a:chOff x="0" y="0"/>
          <a:chExt cx="0" cy="0"/>
        </a:xfrm>
      </p:grpSpPr>
      <p:cxnSp>
        <p:nvCxnSpPr>
          <p:cNvPr id="19" name="直線コネクタ 18"/>
          <p:cNvCxnSpPr/>
          <p:nvPr/>
        </p:nvCxnSpPr>
        <p:spPr>
          <a:xfrm>
            <a:off x="3813049" y="1930512"/>
            <a:ext cx="2432304" cy="0"/>
          </a:xfrm>
          <a:prstGeom prst="line">
            <a:avLst/>
          </a:prstGeom>
          <a:ln w="127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 name="直線コネクタ 19"/>
          <p:cNvCxnSpPr/>
          <p:nvPr/>
        </p:nvCxnSpPr>
        <p:spPr>
          <a:xfrm>
            <a:off x="3813049" y="3537155"/>
            <a:ext cx="2432304" cy="0"/>
          </a:xfrm>
          <a:prstGeom prst="line">
            <a:avLst/>
          </a:prstGeom>
          <a:ln w="127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sp>
        <p:nvSpPr>
          <p:cNvPr id="27" name="テキスト プレースホルダー 25"/>
          <p:cNvSpPr>
            <a:spLocks noGrp="1"/>
          </p:cNvSpPr>
          <p:nvPr>
            <p:ph type="body" sz="quarter" idx="14" hasCustomPrompt="1"/>
          </p:nvPr>
        </p:nvSpPr>
        <p:spPr>
          <a:xfrm>
            <a:off x="457201" y="5113298"/>
            <a:ext cx="2428875" cy="248151"/>
          </a:xfrm>
        </p:spPr>
        <p:txBody>
          <a:bodyPr anchor="b">
            <a:noAutofit/>
          </a:bodyPr>
          <a:lstStyle>
            <a:lvl1pPr marL="0" indent="0" latinLnBrk="0">
              <a:lnSpc>
                <a:spcPct val="100000"/>
              </a:lnSpc>
              <a:spcBef>
                <a:spcPts val="0"/>
              </a:spcBef>
              <a:buNone/>
              <a:defRPr kumimoji="1" lang="ja-JP" sz="1200" b="1" baseline="0">
                <a:latin typeface="Meiryo UI" panose="020B0604030504040204" pitchFamily="50" charset="-128"/>
                <a:ea typeface="Meiryo UI" panose="020B0604030504040204" pitchFamily="50" charset="-128"/>
                <a:cs typeface="Meiryo UI" panose="020B0604030504040204" pitchFamily="50" charset="-128"/>
              </a:defRPr>
            </a:lvl1pPr>
            <a:lvl2pPr marL="0" indent="0" latinLnBrk="0">
              <a:lnSpc>
                <a:spcPct val="100000"/>
              </a:lnSpc>
              <a:spcBef>
                <a:spcPts val="1000"/>
              </a:spcBef>
              <a:buNone/>
              <a:defRPr kumimoji="1" lang="ja-JP" sz="1000"/>
            </a:lvl2pPr>
            <a:lvl3pPr marL="0" indent="0" latinLnBrk="0">
              <a:lnSpc>
                <a:spcPct val="100000"/>
              </a:lnSpc>
              <a:spcBef>
                <a:spcPts val="1000"/>
              </a:spcBef>
              <a:buNone/>
              <a:defRPr kumimoji="1" lang="ja-JP" sz="1000"/>
            </a:lvl3pPr>
            <a:lvl4pPr marL="0" indent="0" latinLnBrk="0">
              <a:lnSpc>
                <a:spcPct val="100000"/>
              </a:lnSpc>
              <a:spcBef>
                <a:spcPts val="1000"/>
              </a:spcBef>
              <a:buNone/>
              <a:defRPr kumimoji="1" lang="ja-JP" sz="1000"/>
            </a:lvl4pPr>
            <a:lvl5pPr marL="0" indent="0" latinLnBrk="0">
              <a:lnSpc>
                <a:spcPct val="100000"/>
              </a:lnSpc>
              <a:spcBef>
                <a:spcPts val="1000"/>
              </a:spcBef>
              <a:buNone/>
              <a:defRPr kumimoji="1" lang="ja-JP" sz="1000"/>
            </a:lvl5pPr>
          </a:lstStyle>
          <a:p>
            <a:pPr lvl="0"/>
            <a:r>
              <a:rPr kumimoji="1" lang="ja-JP"/>
              <a:t>いくつかのヒントを示しましょう</a:t>
            </a:r>
          </a:p>
        </p:txBody>
      </p:sp>
      <p:sp>
        <p:nvSpPr>
          <p:cNvPr id="29" name="テキスト プレースホルダー 25"/>
          <p:cNvSpPr>
            <a:spLocks noGrp="1"/>
          </p:cNvSpPr>
          <p:nvPr>
            <p:ph type="body" sz="quarter" idx="16" hasCustomPrompt="1"/>
          </p:nvPr>
        </p:nvSpPr>
        <p:spPr>
          <a:xfrm>
            <a:off x="457201" y="4386250"/>
            <a:ext cx="2428875" cy="609271"/>
          </a:xfrm>
        </p:spPr>
        <p:txBody>
          <a:bodyPr>
            <a:noAutofit/>
          </a:bodyPr>
          <a:lstStyle>
            <a:lvl1pPr marL="0" indent="0" latinLnBrk="0">
              <a:lnSpc>
                <a:spcPct val="90000"/>
              </a:lnSpc>
              <a:spcBef>
                <a:spcPts val="0"/>
              </a:spcBef>
              <a:buNone/>
              <a:defRPr kumimoji="1" lang="ja-JP" sz="2000" b="1" baseline="0">
                <a:solidFill>
                  <a:schemeClr val="accent2">
                    <a:lumMod val="75000"/>
                  </a:schemeClr>
                </a:solidFill>
                <a:latin typeface="Meiryo UI" panose="020B0604030504040204" pitchFamily="50" charset="-128"/>
                <a:ea typeface="Meiryo UI" panose="020B0604030504040204" pitchFamily="50" charset="-128"/>
                <a:cs typeface="Meiryo UI" panose="020B0604030504040204" pitchFamily="50" charset="-128"/>
              </a:defRPr>
            </a:lvl1pPr>
            <a:lvl2pPr marL="0" indent="0" latinLnBrk="0">
              <a:lnSpc>
                <a:spcPct val="100000"/>
              </a:lnSpc>
              <a:spcBef>
                <a:spcPts val="1000"/>
              </a:spcBef>
              <a:buNone/>
              <a:defRPr kumimoji="1" lang="ja-JP" sz="1000"/>
            </a:lvl2pPr>
            <a:lvl3pPr marL="0" indent="0" latinLnBrk="0">
              <a:lnSpc>
                <a:spcPct val="100000"/>
              </a:lnSpc>
              <a:spcBef>
                <a:spcPts val="1000"/>
              </a:spcBef>
              <a:buNone/>
              <a:defRPr kumimoji="1" lang="ja-JP" sz="1000"/>
            </a:lvl3pPr>
            <a:lvl4pPr marL="0" indent="0" latinLnBrk="0">
              <a:lnSpc>
                <a:spcPct val="100000"/>
              </a:lnSpc>
              <a:spcBef>
                <a:spcPts val="1000"/>
              </a:spcBef>
              <a:buNone/>
              <a:defRPr kumimoji="1" lang="ja-JP" sz="1000"/>
            </a:lvl4pPr>
            <a:lvl5pPr marL="0" indent="0" latinLnBrk="0">
              <a:lnSpc>
                <a:spcPct val="100000"/>
              </a:lnSpc>
              <a:spcBef>
                <a:spcPts val="1000"/>
              </a:spcBef>
              <a:buNone/>
              <a:defRPr kumimoji="1" lang="ja-JP" sz="1000"/>
            </a:lvl5pPr>
          </a:lstStyle>
          <a:p>
            <a:pPr lvl="0"/>
            <a:r>
              <a:rPr kumimoji="1" lang="ja-JP"/>
              <a:t>パンフレットに何を盛り込みますか?</a:t>
            </a:r>
          </a:p>
        </p:txBody>
      </p:sp>
      <p:sp>
        <p:nvSpPr>
          <p:cNvPr id="13" name="画像プレースホルダー 11"/>
          <p:cNvSpPr>
            <a:spLocks noGrp="1"/>
          </p:cNvSpPr>
          <p:nvPr>
            <p:ph type="pic" sz="quarter" idx="11"/>
          </p:nvPr>
        </p:nvSpPr>
        <p:spPr>
          <a:xfrm>
            <a:off x="457201" y="457200"/>
            <a:ext cx="2428875" cy="3657600"/>
          </a:xfrm>
          <a:solidFill>
            <a:schemeClr val="bg2"/>
          </a:solidFill>
        </p:spPr>
        <p:txBody>
          <a:bodyPr tIns="274320">
            <a:normAutofit/>
          </a:bodyPr>
          <a:lstStyle>
            <a:lvl1pPr marL="0" indent="0" algn="ctr" latinLnBrk="0">
              <a:buNone/>
              <a:defRPr kumimoji="1" lang="ja-JP" sz="1400">
                <a:latin typeface="Meiryo UI" panose="020B0604030504040204" pitchFamily="50" charset="-128"/>
                <a:ea typeface="Meiryo UI" panose="020B0604030504040204" pitchFamily="50" charset="-128"/>
                <a:cs typeface="Meiryo UI" panose="020B0604030504040204" pitchFamily="50" charset="-128"/>
              </a:defRPr>
            </a:lvl1pPr>
          </a:lstStyle>
          <a:p>
            <a:endParaRPr kumimoji="1" lang="ja-JP"/>
          </a:p>
        </p:txBody>
      </p:sp>
      <p:sp>
        <p:nvSpPr>
          <p:cNvPr id="26" name="テキスト プレースホルダー 25"/>
          <p:cNvSpPr>
            <a:spLocks noGrp="1"/>
          </p:cNvSpPr>
          <p:nvPr>
            <p:ph type="body" sz="quarter" idx="13" hasCustomPrompt="1"/>
          </p:nvPr>
        </p:nvSpPr>
        <p:spPr>
          <a:xfrm>
            <a:off x="457199" y="5399549"/>
            <a:ext cx="2428875" cy="1915653"/>
          </a:xfrm>
        </p:spPr>
        <p:txBody>
          <a:bodyPr>
            <a:noAutofit/>
          </a:bodyPr>
          <a:lstStyle>
            <a:lvl1pPr marL="0" indent="0" latinLnBrk="0">
              <a:lnSpc>
                <a:spcPct val="120000"/>
              </a:lnSpc>
              <a:spcBef>
                <a:spcPts val="1000"/>
              </a:spcBef>
              <a:buNone/>
              <a:defRPr kumimoji="1" lang="ja-JP" sz="1000" baseline="0">
                <a:latin typeface="Meiryo UI" panose="020B0604030504040204" pitchFamily="50" charset="-128"/>
                <a:ea typeface="Meiryo UI" panose="020B0604030504040204" pitchFamily="50" charset="-128"/>
                <a:cs typeface="Meiryo UI" panose="020B0604030504040204" pitchFamily="50" charset="-128"/>
              </a:defRPr>
            </a:lvl1pPr>
            <a:lvl2pPr marL="0" indent="0" latinLnBrk="0">
              <a:lnSpc>
                <a:spcPct val="100000"/>
              </a:lnSpc>
              <a:spcBef>
                <a:spcPts val="1000"/>
              </a:spcBef>
              <a:buNone/>
              <a:defRPr kumimoji="1" lang="ja-JP" sz="1000"/>
            </a:lvl2pPr>
            <a:lvl3pPr marL="0" indent="0" latinLnBrk="0">
              <a:lnSpc>
                <a:spcPct val="100000"/>
              </a:lnSpc>
              <a:spcBef>
                <a:spcPts val="1000"/>
              </a:spcBef>
              <a:buNone/>
              <a:defRPr kumimoji="1" lang="ja-JP" sz="1000"/>
            </a:lvl3pPr>
            <a:lvl4pPr marL="0" indent="0" latinLnBrk="0">
              <a:lnSpc>
                <a:spcPct val="100000"/>
              </a:lnSpc>
              <a:spcBef>
                <a:spcPts val="1000"/>
              </a:spcBef>
              <a:buNone/>
              <a:defRPr kumimoji="1" lang="ja-JP" sz="1000"/>
            </a:lvl4pPr>
            <a:lvl5pPr marL="0" indent="0" latinLnBrk="0">
              <a:lnSpc>
                <a:spcPct val="100000"/>
              </a:lnSpc>
              <a:spcBef>
                <a:spcPts val="1000"/>
              </a:spcBef>
              <a:buNone/>
              <a:defRPr kumimoji="1" lang="ja-JP" sz="1000"/>
            </a:lvl5pPr>
          </a:lstStyle>
          <a:p>
            <a:pPr lvl="0"/>
            <a:r>
              <a:rPr kumimoji="1" lang="ja-JP"/>
              <a:t>ここは、組織の活動目的を記入するのに最も適しています。ページの右側に他社より抜きん出ている点をまとめ、中央に簡潔な成功事例を記入することもできます。</a:t>
            </a:r>
            <a:br/>
            <a:r>
              <a:rPr kumimoji="1" lang="ja-JP"/>
              <a:t>(必ず組織の事業内容を最良の形で示す写真を選びます。好印象を与える写真にしましょう。)</a:t>
            </a:r>
          </a:p>
        </p:txBody>
      </p:sp>
      <p:sp>
        <p:nvSpPr>
          <p:cNvPr id="30" name="テキスト プレースホルダー 25"/>
          <p:cNvSpPr>
            <a:spLocks noGrp="1"/>
          </p:cNvSpPr>
          <p:nvPr>
            <p:ph type="body" sz="quarter" idx="17" hasCustomPrompt="1"/>
          </p:nvPr>
        </p:nvSpPr>
        <p:spPr>
          <a:xfrm>
            <a:off x="3813821" y="549149"/>
            <a:ext cx="2428875" cy="454152"/>
          </a:xfrm>
        </p:spPr>
        <p:txBody>
          <a:bodyPr anchor="b">
            <a:noAutofit/>
          </a:bodyPr>
          <a:lstStyle>
            <a:lvl1pPr marL="0" indent="0" latinLnBrk="0">
              <a:lnSpc>
                <a:spcPct val="100000"/>
              </a:lnSpc>
              <a:spcBef>
                <a:spcPts val="0"/>
              </a:spcBef>
              <a:buNone/>
              <a:defRPr kumimoji="1" lang="ja-JP" sz="1200" b="1" baseline="0">
                <a:latin typeface="Meiryo UI" panose="020B0604030504040204" pitchFamily="50" charset="-128"/>
                <a:ea typeface="Meiryo UI" panose="020B0604030504040204" pitchFamily="50" charset="-128"/>
                <a:cs typeface="Meiryo UI" panose="020B0604030504040204" pitchFamily="50" charset="-128"/>
              </a:defRPr>
            </a:lvl1pPr>
            <a:lvl2pPr marL="0" indent="0" latinLnBrk="0">
              <a:lnSpc>
                <a:spcPct val="100000"/>
              </a:lnSpc>
              <a:spcBef>
                <a:spcPts val="1000"/>
              </a:spcBef>
              <a:buNone/>
              <a:defRPr kumimoji="1" lang="ja-JP" sz="1000"/>
            </a:lvl2pPr>
            <a:lvl3pPr marL="0" indent="0" latinLnBrk="0">
              <a:lnSpc>
                <a:spcPct val="100000"/>
              </a:lnSpc>
              <a:spcBef>
                <a:spcPts val="1000"/>
              </a:spcBef>
              <a:buNone/>
              <a:defRPr kumimoji="1" lang="ja-JP" sz="1000"/>
            </a:lvl3pPr>
            <a:lvl4pPr marL="0" indent="0" latinLnBrk="0">
              <a:lnSpc>
                <a:spcPct val="100000"/>
              </a:lnSpc>
              <a:spcBef>
                <a:spcPts val="1000"/>
              </a:spcBef>
              <a:buNone/>
              <a:defRPr kumimoji="1" lang="ja-JP" sz="1000"/>
            </a:lvl4pPr>
            <a:lvl5pPr marL="0" indent="0" latinLnBrk="0">
              <a:lnSpc>
                <a:spcPct val="100000"/>
              </a:lnSpc>
              <a:spcBef>
                <a:spcPts val="1000"/>
              </a:spcBef>
              <a:buNone/>
              <a:defRPr kumimoji="1" lang="ja-JP" sz="1000"/>
            </a:lvl5pPr>
          </a:lstStyle>
          <a:p>
            <a:pPr lvl="0"/>
            <a:r>
              <a:rPr kumimoji="1" lang="ja-JP"/>
              <a:t>この素敵なドキュメントでもフォーマットするのが難しいとお考えですか?</a:t>
            </a:r>
          </a:p>
        </p:txBody>
      </p:sp>
      <p:sp>
        <p:nvSpPr>
          <p:cNvPr id="31" name="テキスト プレースホルダー 25"/>
          <p:cNvSpPr>
            <a:spLocks noGrp="1"/>
          </p:cNvSpPr>
          <p:nvPr>
            <p:ph type="body" sz="quarter" idx="18" hasCustomPrompt="1"/>
          </p:nvPr>
        </p:nvSpPr>
        <p:spPr>
          <a:xfrm>
            <a:off x="3813821" y="1066800"/>
            <a:ext cx="2428875" cy="685800"/>
          </a:xfrm>
        </p:spPr>
        <p:txBody>
          <a:bodyPr>
            <a:noAutofit/>
          </a:bodyPr>
          <a:lstStyle>
            <a:lvl1pPr marL="0" indent="0" latinLnBrk="0">
              <a:lnSpc>
                <a:spcPct val="120000"/>
              </a:lnSpc>
              <a:spcBef>
                <a:spcPts val="1000"/>
              </a:spcBef>
              <a:buNone/>
              <a:defRPr kumimoji="1" lang="ja-JP" sz="1000" baseline="0">
                <a:latin typeface="Meiryo UI" panose="020B0604030504040204" pitchFamily="50" charset="-128"/>
                <a:ea typeface="Meiryo UI" panose="020B0604030504040204" pitchFamily="50" charset="-128"/>
                <a:cs typeface="Meiryo UI" panose="020B0604030504040204" pitchFamily="50" charset="-128"/>
              </a:defRPr>
            </a:lvl1pPr>
            <a:lvl2pPr marL="0" indent="0" latinLnBrk="0">
              <a:lnSpc>
                <a:spcPct val="100000"/>
              </a:lnSpc>
              <a:spcBef>
                <a:spcPts val="1000"/>
              </a:spcBef>
              <a:buNone/>
              <a:defRPr kumimoji="1" lang="ja-JP" sz="1000"/>
            </a:lvl2pPr>
            <a:lvl3pPr marL="0" indent="0" latinLnBrk="0">
              <a:lnSpc>
                <a:spcPct val="100000"/>
              </a:lnSpc>
              <a:spcBef>
                <a:spcPts val="1000"/>
              </a:spcBef>
              <a:buNone/>
              <a:defRPr kumimoji="1" lang="ja-JP" sz="1000"/>
            </a:lvl3pPr>
            <a:lvl4pPr marL="0" indent="0" latinLnBrk="0">
              <a:lnSpc>
                <a:spcPct val="100000"/>
              </a:lnSpc>
              <a:spcBef>
                <a:spcPts val="1000"/>
              </a:spcBef>
              <a:buNone/>
              <a:defRPr kumimoji="1" lang="ja-JP" sz="1000"/>
            </a:lvl4pPr>
            <a:lvl5pPr marL="0" indent="0" latinLnBrk="0">
              <a:lnSpc>
                <a:spcPct val="100000"/>
              </a:lnSpc>
              <a:spcBef>
                <a:spcPts val="1000"/>
              </a:spcBef>
              <a:buNone/>
              <a:defRPr kumimoji="1" lang="ja-JP" sz="1000"/>
            </a:lvl5pPr>
          </a:lstStyle>
          <a:p>
            <a:pPr lvl="0"/>
            <a:r>
              <a:rPr kumimoji="1" lang="ja-JP"/>
              <a:t>お待ちください。このパンフレットのプレースホルダーには、あらかじめ書式が設定されています。</a:t>
            </a:r>
          </a:p>
        </p:txBody>
      </p:sp>
      <p:sp>
        <p:nvSpPr>
          <p:cNvPr id="18" name="テキスト プレースホルダー 25"/>
          <p:cNvSpPr>
            <a:spLocks noGrp="1"/>
          </p:cNvSpPr>
          <p:nvPr>
            <p:ph type="body" sz="quarter" idx="23" hasCustomPrompt="1"/>
          </p:nvPr>
        </p:nvSpPr>
        <p:spPr>
          <a:xfrm>
            <a:off x="3813821" y="1994811"/>
            <a:ext cx="2428875" cy="1384504"/>
          </a:xfrm>
        </p:spPr>
        <p:txBody>
          <a:bodyPr anchor="ctr">
            <a:noAutofit/>
          </a:bodyPr>
          <a:lstStyle>
            <a:lvl1pPr marL="0" indent="0" latinLnBrk="0">
              <a:lnSpc>
                <a:spcPct val="130000"/>
              </a:lnSpc>
              <a:spcBef>
                <a:spcPts val="0"/>
              </a:spcBef>
              <a:buNone/>
              <a:defRPr kumimoji="1" lang="ja-JP" sz="1500" baseline="0">
                <a:solidFill>
                  <a:schemeClr val="accent2">
                    <a:lumMod val="75000"/>
                  </a:schemeClr>
                </a:solidFill>
                <a:latin typeface="Meiryo UI" panose="020B0604030504040204" pitchFamily="50" charset="-128"/>
                <a:ea typeface="Meiryo UI" panose="020B0604030504040204" pitchFamily="50" charset="-128"/>
                <a:cs typeface="Meiryo UI" panose="020B0604030504040204" pitchFamily="50" charset="-128"/>
              </a:defRPr>
            </a:lvl1pPr>
            <a:lvl2pPr marL="0" indent="0" latinLnBrk="0">
              <a:lnSpc>
                <a:spcPct val="100000"/>
              </a:lnSpc>
              <a:spcBef>
                <a:spcPts val="1000"/>
              </a:spcBef>
              <a:buNone/>
              <a:defRPr kumimoji="1" lang="ja-JP" sz="1000"/>
            </a:lvl2pPr>
            <a:lvl3pPr marL="0" indent="0" latinLnBrk="0">
              <a:lnSpc>
                <a:spcPct val="100000"/>
              </a:lnSpc>
              <a:spcBef>
                <a:spcPts val="1000"/>
              </a:spcBef>
              <a:buNone/>
              <a:defRPr kumimoji="1" lang="ja-JP" sz="1000"/>
            </a:lvl3pPr>
            <a:lvl4pPr marL="0" indent="0" latinLnBrk="0">
              <a:lnSpc>
                <a:spcPct val="100000"/>
              </a:lnSpc>
              <a:spcBef>
                <a:spcPts val="1000"/>
              </a:spcBef>
              <a:buNone/>
              <a:defRPr kumimoji="1" lang="ja-JP" sz="1000"/>
            </a:lvl4pPr>
            <a:lvl5pPr marL="0" indent="0" latinLnBrk="0">
              <a:lnSpc>
                <a:spcPct val="100000"/>
              </a:lnSpc>
              <a:spcBef>
                <a:spcPts val="1000"/>
              </a:spcBef>
              <a:buNone/>
              <a:defRPr kumimoji="1" lang="ja-JP" sz="1000"/>
            </a:lvl5pPr>
          </a:lstStyle>
          <a:p>
            <a:pPr lvl="0"/>
            <a:r>
              <a:rPr kumimoji="1" lang="ja-JP"/>
              <a:t>ためらうことはありません。組織の素晴らしさを紹介してください。ここは寄せられた賞賛の声を掲載するのにうってつけです</a:t>
            </a:r>
          </a:p>
        </p:txBody>
      </p:sp>
      <p:sp>
        <p:nvSpPr>
          <p:cNvPr id="32" name="テキスト プレースホルダー 25"/>
          <p:cNvSpPr>
            <a:spLocks noGrp="1"/>
          </p:cNvSpPr>
          <p:nvPr>
            <p:ph type="body" sz="quarter" idx="19" hasCustomPrompt="1"/>
          </p:nvPr>
        </p:nvSpPr>
        <p:spPr>
          <a:xfrm>
            <a:off x="3813821" y="3583214"/>
            <a:ext cx="2428875" cy="459692"/>
          </a:xfrm>
        </p:spPr>
        <p:txBody>
          <a:bodyPr anchor="b">
            <a:noAutofit/>
          </a:bodyPr>
          <a:lstStyle>
            <a:lvl1pPr marL="0" marR="0" indent="0" algn="l" defTabSz="754335" rtl="0" eaLnBrk="1" fontAlgn="auto" latinLnBrk="0" hangingPunct="1">
              <a:lnSpc>
                <a:spcPct val="100000"/>
              </a:lnSpc>
              <a:spcBef>
                <a:spcPts val="0"/>
              </a:spcBef>
              <a:spcAft>
                <a:spcPts val="0"/>
              </a:spcAft>
              <a:buClrTx/>
              <a:buSzTx/>
              <a:buFont typeface="Arial" panose="020B0604020202020204" pitchFamily="34" charset="0"/>
              <a:buNone/>
              <a:tabLst/>
              <a:defRPr kumimoji="1" lang="ja-JP" sz="1200" b="1" baseline="0">
                <a:latin typeface="Meiryo UI" panose="020B0604030504040204" pitchFamily="50" charset="-128"/>
                <a:ea typeface="Meiryo UI" panose="020B0604030504040204" pitchFamily="50" charset="-128"/>
                <a:cs typeface="Meiryo UI" panose="020B0604030504040204" pitchFamily="50" charset="-128"/>
              </a:defRPr>
            </a:lvl1pPr>
            <a:lvl2pPr marL="0" indent="0" latinLnBrk="0">
              <a:lnSpc>
                <a:spcPct val="100000"/>
              </a:lnSpc>
              <a:spcBef>
                <a:spcPts val="1000"/>
              </a:spcBef>
              <a:buNone/>
              <a:defRPr kumimoji="1" lang="ja-JP" sz="1000"/>
            </a:lvl2pPr>
            <a:lvl3pPr marL="0" indent="0" latinLnBrk="0">
              <a:lnSpc>
                <a:spcPct val="100000"/>
              </a:lnSpc>
              <a:spcBef>
                <a:spcPts val="1000"/>
              </a:spcBef>
              <a:buNone/>
              <a:defRPr kumimoji="1" lang="ja-JP" sz="1000"/>
            </a:lvl3pPr>
            <a:lvl4pPr marL="0" indent="0" latinLnBrk="0">
              <a:lnSpc>
                <a:spcPct val="100000"/>
              </a:lnSpc>
              <a:spcBef>
                <a:spcPts val="1000"/>
              </a:spcBef>
              <a:buNone/>
              <a:defRPr kumimoji="1" lang="ja-JP" sz="1000"/>
            </a:lvl4pPr>
            <a:lvl5pPr marL="0" indent="0" latinLnBrk="0">
              <a:lnSpc>
                <a:spcPct val="100000"/>
              </a:lnSpc>
              <a:spcBef>
                <a:spcPts val="1000"/>
              </a:spcBef>
              <a:buNone/>
              <a:defRPr kumimoji="1" lang="ja-JP" sz="1000"/>
            </a:lvl5pPr>
          </a:lstStyle>
          <a:p>
            <a:pPr marL="0" marR="0" lvl="0" indent="0" algn="l" defTabSz="754335" eaLnBrk="1" fontAlgn="auto" latinLnBrk="0" hangingPunct="1">
              <a:lnSpc>
                <a:spcPct val="100000"/>
              </a:lnSpc>
              <a:spcBef>
                <a:spcPts val="0"/>
              </a:spcBef>
              <a:spcAft>
                <a:spcPts val="0"/>
              </a:spcAft>
              <a:buClrTx/>
              <a:buSzTx/>
              <a:buFont typeface="Arial" panose="020B0604020202020204" pitchFamily="34" charset="0"/>
              <a:buNone/>
              <a:tabLst/>
              <a:defRPr kumimoji="1" lang="ja-JP"/>
            </a:pPr>
            <a:r>
              <a:rPr kumimoji="1" lang="ja-JP"/>
              <a:t>目的のデザインを実現しましょう</a:t>
            </a:r>
          </a:p>
        </p:txBody>
      </p:sp>
      <p:sp>
        <p:nvSpPr>
          <p:cNvPr id="21" name="テキスト プレースホルダー 25"/>
          <p:cNvSpPr>
            <a:spLocks noGrp="1"/>
          </p:cNvSpPr>
          <p:nvPr>
            <p:ph type="body" sz="quarter" idx="24" hasCustomPrompt="1"/>
          </p:nvPr>
        </p:nvSpPr>
        <p:spPr>
          <a:xfrm>
            <a:off x="3813821" y="4106982"/>
            <a:ext cx="2428875" cy="844959"/>
          </a:xfrm>
        </p:spPr>
        <p:txBody>
          <a:bodyPr>
            <a:noAutofit/>
          </a:bodyPr>
          <a:lstStyle>
            <a:lvl1pPr marL="0" indent="0" latinLnBrk="0">
              <a:lnSpc>
                <a:spcPct val="120000"/>
              </a:lnSpc>
              <a:spcBef>
                <a:spcPts val="1000"/>
              </a:spcBef>
              <a:buNone/>
              <a:defRPr kumimoji="1" lang="ja-JP" sz="1000" baseline="0">
                <a:latin typeface="Meiryo UI" panose="020B0604030504040204" pitchFamily="50" charset="-128"/>
                <a:ea typeface="Meiryo UI" panose="020B0604030504040204" pitchFamily="50" charset="-128"/>
                <a:cs typeface="Meiryo UI" panose="020B0604030504040204" pitchFamily="50" charset="-128"/>
              </a:defRPr>
            </a:lvl1pPr>
            <a:lvl2pPr marL="0" indent="0" latinLnBrk="0">
              <a:lnSpc>
                <a:spcPct val="100000"/>
              </a:lnSpc>
              <a:spcBef>
                <a:spcPts val="1000"/>
              </a:spcBef>
              <a:buNone/>
              <a:defRPr kumimoji="1" lang="ja-JP" sz="1000"/>
            </a:lvl2pPr>
            <a:lvl3pPr marL="0" indent="0" latinLnBrk="0">
              <a:lnSpc>
                <a:spcPct val="100000"/>
              </a:lnSpc>
              <a:spcBef>
                <a:spcPts val="1000"/>
              </a:spcBef>
              <a:buNone/>
              <a:defRPr kumimoji="1" lang="ja-JP" sz="1000"/>
            </a:lvl3pPr>
            <a:lvl4pPr marL="0" indent="0" latinLnBrk="0">
              <a:lnSpc>
                <a:spcPct val="100000"/>
              </a:lnSpc>
              <a:spcBef>
                <a:spcPts val="1000"/>
              </a:spcBef>
              <a:buNone/>
              <a:defRPr kumimoji="1" lang="ja-JP" sz="1000"/>
            </a:lvl4pPr>
            <a:lvl5pPr marL="0" indent="0" latinLnBrk="0">
              <a:lnSpc>
                <a:spcPct val="100000"/>
              </a:lnSpc>
              <a:spcBef>
                <a:spcPts val="1000"/>
              </a:spcBef>
              <a:buNone/>
              <a:defRPr kumimoji="1" lang="ja-JP" sz="1000"/>
            </a:lvl5pPr>
          </a:lstStyle>
          <a:p>
            <a:pPr lvl="0"/>
            <a:r>
              <a:rPr kumimoji="1" lang="ja-JP"/>
              <a:t>組織やサービスをアピールする独自のテキストを入力しましょう。</a:t>
            </a:r>
          </a:p>
        </p:txBody>
      </p:sp>
      <p:sp>
        <p:nvSpPr>
          <p:cNvPr id="22" name="テキスト プレースホルダー 25"/>
          <p:cNvSpPr>
            <a:spLocks noGrp="1"/>
          </p:cNvSpPr>
          <p:nvPr>
            <p:ph type="body" sz="quarter" idx="25" hasCustomPrompt="1"/>
          </p:nvPr>
        </p:nvSpPr>
        <p:spPr>
          <a:xfrm>
            <a:off x="3813821" y="4974412"/>
            <a:ext cx="2428875" cy="456547"/>
          </a:xfrm>
        </p:spPr>
        <p:txBody>
          <a:bodyPr anchor="b">
            <a:noAutofit/>
          </a:bodyPr>
          <a:lstStyle>
            <a:lvl1pPr marL="0" marR="0" indent="0" algn="l" defTabSz="754335" rtl="0" eaLnBrk="1" fontAlgn="auto" latinLnBrk="0" hangingPunct="1">
              <a:lnSpc>
                <a:spcPct val="100000"/>
              </a:lnSpc>
              <a:spcBef>
                <a:spcPts val="0"/>
              </a:spcBef>
              <a:spcAft>
                <a:spcPts val="0"/>
              </a:spcAft>
              <a:buClrTx/>
              <a:buSzTx/>
              <a:buFont typeface="Arial" panose="020B0604020202020204" pitchFamily="34" charset="0"/>
              <a:buNone/>
              <a:tabLst/>
              <a:defRPr kumimoji="1" lang="ja-JP" sz="1200" b="1" baseline="0">
                <a:latin typeface="Meiryo UI" panose="020B0604030504040204" pitchFamily="50" charset="-128"/>
                <a:ea typeface="Meiryo UI" panose="020B0604030504040204" pitchFamily="50" charset="-128"/>
                <a:cs typeface="Meiryo UI" panose="020B0604030504040204" pitchFamily="50" charset="-128"/>
              </a:defRPr>
            </a:lvl1pPr>
            <a:lvl2pPr marL="0" indent="0" latinLnBrk="0">
              <a:lnSpc>
                <a:spcPct val="100000"/>
              </a:lnSpc>
              <a:spcBef>
                <a:spcPts val="1000"/>
              </a:spcBef>
              <a:buNone/>
              <a:defRPr kumimoji="1" lang="ja-JP" sz="1000"/>
            </a:lvl2pPr>
            <a:lvl3pPr marL="0" indent="0" latinLnBrk="0">
              <a:lnSpc>
                <a:spcPct val="100000"/>
              </a:lnSpc>
              <a:spcBef>
                <a:spcPts val="1000"/>
              </a:spcBef>
              <a:buNone/>
              <a:defRPr kumimoji="1" lang="ja-JP" sz="1000"/>
            </a:lvl3pPr>
            <a:lvl4pPr marL="0" indent="0" latinLnBrk="0">
              <a:lnSpc>
                <a:spcPct val="100000"/>
              </a:lnSpc>
              <a:spcBef>
                <a:spcPts val="1000"/>
              </a:spcBef>
              <a:buNone/>
              <a:defRPr kumimoji="1" lang="ja-JP" sz="1000"/>
            </a:lvl4pPr>
            <a:lvl5pPr marL="0" indent="0" latinLnBrk="0">
              <a:lnSpc>
                <a:spcPct val="100000"/>
              </a:lnSpc>
              <a:spcBef>
                <a:spcPts val="1000"/>
              </a:spcBef>
              <a:buNone/>
              <a:defRPr kumimoji="1" lang="ja-JP" sz="1000"/>
            </a:lvl5pPr>
          </a:lstStyle>
          <a:p>
            <a:pPr lvl="0"/>
            <a:r>
              <a:rPr kumimoji="1" lang="ja-JP"/>
              <a:t>プレースホルダーが足りませんか?</a:t>
            </a:r>
          </a:p>
        </p:txBody>
      </p:sp>
      <p:sp>
        <p:nvSpPr>
          <p:cNvPr id="24" name="テキスト プレースホルダー 25"/>
          <p:cNvSpPr>
            <a:spLocks noGrp="1"/>
          </p:cNvSpPr>
          <p:nvPr>
            <p:ph type="body" sz="quarter" idx="26" hasCustomPrompt="1"/>
          </p:nvPr>
        </p:nvSpPr>
        <p:spPr>
          <a:xfrm>
            <a:off x="3813821" y="5494568"/>
            <a:ext cx="2428875" cy="771552"/>
          </a:xfrm>
        </p:spPr>
        <p:txBody>
          <a:bodyPr>
            <a:noAutofit/>
          </a:bodyPr>
          <a:lstStyle>
            <a:lvl1pPr marL="0" indent="0" latinLnBrk="0">
              <a:lnSpc>
                <a:spcPct val="120000"/>
              </a:lnSpc>
              <a:spcBef>
                <a:spcPts val="1000"/>
              </a:spcBef>
              <a:buNone/>
              <a:defRPr kumimoji="1" lang="ja-JP" sz="1000" baseline="0">
                <a:latin typeface="Meiryo UI" panose="020B0604030504040204" pitchFamily="50" charset="-128"/>
                <a:ea typeface="Meiryo UI" panose="020B0604030504040204" pitchFamily="50" charset="-128"/>
                <a:cs typeface="Meiryo UI" panose="020B0604030504040204" pitchFamily="50" charset="-128"/>
              </a:defRPr>
            </a:lvl1pPr>
            <a:lvl2pPr marL="0" indent="0" latinLnBrk="0">
              <a:lnSpc>
                <a:spcPct val="100000"/>
              </a:lnSpc>
              <a:spcBef>
                <a:spcPts val="1000"/>
              </a:spcBef>
              <a:buNone/>
              <a:defRPr kumimoji="1" lang="ja-JP" sz="1000"/>
            </a:lvl2pPr>
            <a:lvl3pPr marL="0" indent="0" latinLnBrk="0">
              <a:lnSpc>
                <a:spcPct val="100000"/>
              </a:lnSpc>
              <a:spcBef>
                <a:spcPts val="1000"/>
              </a:spcBef>
              <a:buNone/>
              <a:defRPr kumimoji="1" lang="ja-JP" sz="1000"/>
            </a:lvl3pPr>
            <a:lvl4pPr marL="0" indent="0" latinLnBrk="0">
              <a:lnSpc>
                <a:spcPct val="100000"/>
              </a:lnSpc>
              <a:spcBef>
                <a:spcPts val="1000"/>
              </a:spcBef>
              <a:buNone/>
              <a:defRPr kumimoji="1" lang="ja-JP" sz="1000"/>
            </a:lvl4pPr>
            <a:lvl5pPr marL="0" indent="0" latinLnBrk="0">
              <a:lnSpc>
                <a:spcPct val="100000"/>
              </a:lnSpc>
              <a:spcBef>
                <a:spcPts val="1000"/>
              </a:spcBef>
              <a:buNone/>
              <a:defRPr kumimoji="1" lang="ja-JP" sz="1000"/>
            </a:lvl5pPr>
          </a:lstStyle>
          <a:p>
            <a:pPr lvl="0"/>
            <a:r>
              <a:rPr kumimoji="1" lang="ja-JP"/>
              <a:t>ご心配いりません。ここにある 1 つをコピーし、目的の場所までドラッグして配置できます。</a:t>
            </a:r>
          </a:p>
        </p:txBody>
      </p:sp>
      <p:sp>
        <p:nvSpPr>
          <p:cNvPr id="12" name="画像プレースホルダー 11"/>
          <p:cNvSpPr>
            <a:spLocks noGrp="1"/>
          </p:cNvSpPr>
          <p:nvPr>
            <p:ph type="pic" sz="quarter" idx="10"/>
          </p:nvPr>
        </p:nvSpPr>
        <p:spPr>
          <a:xfrm>
            <a:off x="7165976" y="457201"/>
            <a:ext cx="2428875" cy="1600200"/>
          </a:xfrm>
          <a:solidFill>
            <a:schemeClr val="bg2"/>
          </a:solidFill>
        </p:spPr>
        <p:txBody>
          <a:bodyPr tIns="274320">
            <a:normAutofit/>
          </a:bodyPr>
          <a:lstStyle>
            <a:lvl1pPr marL="0" indent="0" algn="ctr" latinLnBrk="0">
              <a:buNone/>
              <a:defRPr kumimoji="1" lang="ja-JP" sz="1400">
                <a:latin typeface="Meiryo UI" panose="020B0604030504040204" pitchFamily="50" charset="-128"/>
                <a:ea typeface="Meiryo UI" panose="020B0604030504040204" pitchFamily="50" charset="-128"/>
                <a:cs typeface="Meiryo UI" panose="020B0604030504040204" pitchFamily="50" charset="-128"/>
              </a:defRPr>
            </a:lvl1pPr>
          </a:lstStyle>
          <a:p>
            <a:endParaRPr kumimoji="1" lang="ja-JP"/>
          </a:p>
        </p:txBody>
      </p:sp>
      <p:sp>
        <p:nvSpPr>
          <p:cNvPr id="28" name="テキスト プレースホルダー 25"/>
          <p:cNvSpPr>
            <a:spLocks noGrp="1"/>
          </p:cNvSpPr>
          <p:nvPr>
            <p:ph type="body" sz="quarter" idx="15" hasCustomPrompt="1"/>
          </p:nvPr>
        </p:nvSpPr>
        <p:spPr>
          <a:xfrm>
            <a:off x="7165976" y="2221895"/>
            <a:ext cx="2428875" cy="274320"/>
          </a:xfrm>
        </p:spPr>
        <p:txBody>
          <a:bodyPr>
            <a:noAutofit/>
          </a:bodyPr>
          <a:lstStyle>
            <a:lvl1pPr marL="0" indent="0" latinLnBrk="0">
              <a:lnSpc>
                <a:spcPct val="100000"/>
              </a:lnSpc>
              <a:spcBef>
                <a:spcPts val="0"/>
              </a:spcBef>
              <a:buNone/>
              <a:defRPr kumimoji="1" lang="ja-JP" sz="900" b="0" baseline="0">
                <a:latin typeface="Meiryo UI" panose="020B0604030504040204" pitchFamily="50" charset="-128"/>
                <a:ea typeface="Meiryo UI" panose="020B0604030504040204" pitchFamily="50" charset="-128"/>
                <a:cs typeface="Meiryo UI" panose="020B0604030504040204" pitchFamily="50" charset="-128"/>
              </a:defRPr>
            </a:lvl1pPr>
            <a:lvl2pPr marL="0" indent="0" latinLnBrk="0">
              <a:lnSpc>
                <a:spcPct val="100000"/>
              </a:lnSpc>
              <a:spcBef>
                <a:spcPts val="1000"/>
              </a:spcBef>
              <a:buNone/>
              <a:defRPr kumimoji="1" lang="ja-JP" sz="1000"/>
            </a:lvl2pPr>
            <a:lvl3pPr marL="0" indent="0" latinLnBrk="0">
              <a:lnSpc>
                <a:spcPct val="100000"/>
              </a:lnSpc>
              <a:spcBef>
                <a:spcPts val="1000"/>
              </a:spcBef>
              <a:buNone/>
              <a:defRPr kumimoji="1" lang="ja-JP" sz="1000"/>
            </a:lvl3pPr>
            <a:lvl4pPr marL="0" indent="0" latinLnBrk="0">
              <a:lnSpc>
                <a:spcPct val="100000"/>
              </a:lnSpc>
              <a:spcBef>
                <a:spcPts val="1000"/>
              </a:spcBef>
              <a:buNone/>
              <a:defRPr kumimoji="1" lang="ja-JP" sz="1000"/>
            </a:lvl4pPr>
            <a:lvl5pPr marL="0" indent="0" latinLnBrk="0">
              <a:lnSpc>
                <a:spcPct val="100000"/>
              </a:lnSpc>
              <a:spcBef>
                <a:spcPts val="1000"/>
              </a:spcBef>
              <a:buNone/>
              <a:defRPr kumimoji="1" lang="ja-JP" sz="1000"/>
            </a:lvl5pPr>
          </a:lstStyle>
          <a:p>
            <a:pPr lvl="0"/>
            <a:r>
              <a:rPr kumimoji="1" lang="ja-JP"/>
              <a:t>[写真のキャプションを入力]</a:t>
            </a:r>
          </a:p>
        </p:txBody>
      </p:sp>
      <p:sp>
        <p:nvSpPr>
          <p:cNvPr id="25" name="テキスト プレースホルダー 25"/>
          <p:cNvSpPr>
            <a:spLocks noGrp="1"/>
          </p:cNvSpPr>
          <p:nvPr>
            <p:ph type="body" sz="quarter" idx="27" hasCustomPrompt="1"/>
          </p:nvPr>
        </p:nvSpPr>
        <p:spPr>
          <a:xfrm>
            <a:off x="7172326" y="2530615"/>
            <a:ext cx="2428875" cy="733033"/>
          </a:xfrm>
        </p:spPr>
        <p:txBody>
          <a:bodyPr>
            <a:noAutofit/>
          </a:bodyPr>
          <a:lstStyle>
            <a:lvl1pPr marL="0" indent="0" latinLnBrk="0">
              <a:lnSpc>
                <a:spcPct val="120000"/>
              </a:lnSpc>
              <a:spcBef>
                <a:spcPts val="0"/>
              </a:spcBef>
              <a:buNone/>
              <a:defRPr kumimoji="1" lang="ja-JP" sz="1000" baseline="0">
                <a:latin typeface="Meiryo UI" panose="020B0604030504040204" pitchFamily="50" charset="-128"/>
                <a:ea typeface="Meiryo UI" panose="020B0604030504040204" pitchFamily="50" charset="-128"/>
                <a:cs typeface="Meiryo UI" panose="020B0604030504040204" pitchFamily="50" charset="-128"/>
              </a:defRPr>
            </a:lvl1pPr>
            <a:lvl2pPr marL="0" indent="0" latinLnBrk="0">
              <a:lnSpc>
                <a:spcPct val="100000"/>
              </a:lnSpc>
              <a:spcBef>
                <a:spcPts val="1000"/>
              </a:spcBef>
              <a:buNone/>
              <a:defRPr kumimoji="1" lang="ja-JP" sz="1000"/>
            </a:lvl2pPr>
            <a:lvl3pPr marL="0" indent="0" latinLnBrk="0">
              <a:lnSpc>
                <a:spcPct val="100000"/>
              </a:lnSpc>
              <a:spcBef>
                <a:spcPts val="1000"/>
              </a:spcBef>
              <a:buNone/>
              <a:defRPr kumimoji="1" lang="ja-JP" sz="1000"/>
            </a:lvl3pPr>
            <a:lvl4pPr marL="0" indent="0" latinLnBrk="0">
              <a:lnSpc>
                <a:spcPct val="100000"/>
              </a:lnSpc>
              <a:spcBef>
                <a:spcPts val="1000"/>
              </a:spcBef>
              <a:buNone/>
              <a:defRPr kumimoji="1" lang="ja-JP" sz="1000"/>
            </a:lvl4pPr>
            <a:lvl5pPr marL="0" indent="0" latinLnBrk="0">
              <a:lnSpc>
                <a:spcPct val="100000"/>
              </a:lnSpc>
              <a:spcBef>
                <a:spcPts val="1000"/>
              </a:spcBef>
              <a:buNone/>
              <a:defRPr kumimoji="1" lang="ja-JP" sz="1000"/>
            </a:lvl5pPr>
          </a:lstStyle>
          <a:p>
            <a:pPr lvl="0"/>
            <a:r>
              <a:rPr kumimoji="1" lang="ja-JP"/>
              <a:t>製品やサービスの詳細や、競合組織との違いを必ず追加しましょう。</a:t>
            </a:r>
          </a:p>
        </p:txBody>
      </p:sp>
      <p:sp>
        <p:nvSpPr>
          <p:cNvPr id="35" name="テキスト プレースホルダー 25"/>
          <p:cNvSpPr>
            <a:spLocks noGrp="1"/>
          </p:cNvSpPr>
          <p:nvPr>
            <p:ph type="body" sz="quarter" idx="28" hasCustomPrompt="1"/>
          </p:nvPr>
        </p:nvSpPr>
        <p:spPr>
          <a:xfrm>
            <a:off x="7172326" y="3288861"/>
            <a:ext cx="2428875" cy="210899"/>
          </a:xfrm>
        </p:spPr>
        <p:txBody>
          <a:bodyPr anchor="b">
            <a:noAutofit/>
          </a:bodyPr>
          <a:lstStyle>
            <a:lvl1pPr marL="0" marR="0" indent="0" algn="l" defTabSz="754335" rtl="0" eaLnBrk="1" fontAlgn="auto" latinLnBrk="0" hangingPunct="1">
              <a:lnSpc>
                <a:spcPct val="100000"/>
              </a:lnSpc>
              <a:spcBef>
                <a:spcPts val="0"/>
              </a:spcBef>
              <a:spcAft>
                <a:spcPts val="0"/>
              </a:spcAft>
              <a:buClrTx/>
              <a:buSzTx/>
              <a:buFont typeface="Arial" panose="020B0604020202020204" pitchFamily="34" charset="0"/>
              <a:buNone/>
              <a:tabLst/>
              <a:defRPr kumimoji="1" lang="ja-JP" sz="1200" b="1" baseline="0">
                <a:latin typeface="Meiryo UI" panose="020B0604030504040204" pitchFamily="50" charset="-128"/>
                <a:ea typeface="Meiryo UI" panose="020B0604030504040204" pitchFamily="50" charset="-128"/>
                <a:cs typeface="Meiryo UI" panose="020B0604030504040204" pitchFamily="50" charset="-128"/>
              </a:defRPr>
            </a:lvl1pPr>
            <a:lvl2pPr marL="0" indent="0" latinLnBrk="0">
              <a:lnSpc>
                <a:spcPct val="100000"/>
              </a:lnSpc>
              <a:spcBef>
                <a:spcPts val="1000"/>
              </a:spcBef>
              <a:buNone/>
              <a:defRPr kumimoji="1" lang="ja-JP" sz="1000"/>
            </a:lvl2pPr>
            <a:lvl3pPr marL="0" indent="0" latinLnBrk="0">
              <a:lnSpc>
                <a:spcPct val="100000"/>
              </a:lnSpc>
              <a:spcBef>
                <a:spcPts val="1000"/>
              </a:spcBef>
              <a:buNone/>
              <a:defRPr kumimoji="1" lang="ja-JP" sz="1000"/>
            </a:lvl3pPr>
            <a:lvl4pPr marL="0" indent="0" latinLnBrk="0">
              <a:lnSpc>
                <a:spcPct val="100000"/>
              </a:lnSpc>
              <a:spcBef>
                <a:spcPts val="1000"/>
              </a:spcBef>
              <a:buNone/>
              <a:defRPr kumimoji="1" lang="ja-JP" sz="1000"/>
            </a:lvl4pPr>
            <a:lvl5pPr marL="0" indent="0" latinLnBrk="0">
              <a:lnSpc>
                <a:spcPct val="100000"/>
              </a:lnSpc>
              <a:spcBef>
                <a:spcPts val="1000"/>
              </a:spcBef>
              <a:buNone/>
              <a:defRPr kumimoji="1" lang="ja-JP" sz="1000"/>
            </a:lvl5pPr>
          </a:lstStyle>
          <a:p>
            <a:pPr lvl="0"/>
            <a:r>
              <a:rPr kumimoji="1" lang="ja-JP"/>
              <a:t>製品やサービス</a:t>
            </a:r>
          </a:p>
        </p:txBody>
      </p:sp>
      <p:sp>
        <p:nvSpPr>
          <p:cNvPr id="36" name="テキスト プレースホルダー 25"/>
          <p:cNvSpPr>
            <a:spLocks noGrp="1"/>
          </p:cNvSpPr>
          <p:nvPr>
            <p:ph type="body" sz="quarter" idx="29" hasCustomPrompt="1"/>
          </p:nvPr>
        </p:nvSpPr>
        <p:spPr>
          <a:xfrm>
            <a:off x="7172326" y="3552470"/>
            <a:ext cx="2428875" cy="3762730"/>
          </a:xfrm>
        </p:spPr>
        <p:txBody>
          <a:bodyPr>
            <a:noAutofit/>
          </a:bodyPr>
          <a:lstStyle>
            <a:lvl1pPr marL="0" indent="0" latinLnBrk="0">
              <a:lnSpc>
                <a:spcPct val="120000"/>
              </a:lnSpc>
              <a:spcBef>
                <a:spcPts val="1000"/>
              </a:spcBef>
              <a:buNone/>
              <a:defRPr kumimoji="1" lang="ja-JP" sz="1000" baseline="0">
                <a:latin typeface="Meiryo UI" panose="020B0604030504040204" pitchFamily="50" charset="-128"/>
                <a:ea typeface="Meiryo UI" panose="020B0604030504040204" pitchFamily="50" charset="-128"/>
                <a:cs typeface="Meiryo UI" panose="020B0604030504040204" pitchFamily="50" charset="-128"/>
              </a:defRPr>
            </a:lvl1pPr>
            <a:lvl2pPr marL="0" indent="0" latinLnBrk="0">
              <a:lnSpc>
                <a:spcPct val="100000"/>
              </a:lnSpc>
              <a:spcBef>
                <a:spcPts val="1000"/>
              </a:spcBef>
              <a:buNone/>
              <a:defRPr kumimoji="1" lang="ja-JP" sz="1000"/>
            </a:lvl2pPr>
            <a:lvl3pPr marL="0" indent="0" latinLnBrk="0">
              <a:lnSpc>
                <a:spcPct val="100000"/>
              </a:lnSpc>
              <a:spcBef>
                <a:spcPts val="1000"/>
              </a:spcBef>
              <a:buNone/>
              <a:defRPr kumimoji="1" lang="ja-JP" sz="1000"/>
            </a:lvl3pPr>
            <a:lvl4pPr marL="0" indent="0" latinLnBrk="0">
              <a:lnSpc>
                <a:spcPct val="100000"/>
              </a:lnSpc>
              <a:spcBef>
                <a:spcPts val="1000"/>
              </a:spcBef>
              <a:buNone/>
              <a:defRPr kumimoji="1" lang="ja-JP" sz="1000"/>
            </a:lvl4pPr>
            <a:lvl5pPr marL="0" indent="0" latinLnBrk="0">
              <a:lnSpc>
                <a:spcPct val="100000"/>
              </a:lnSpc>
              <a:spcBef>
                <a:spcPts val="1000"/>
              </a:spcBef>
              <a:buNone/>
              <a:defRPr kumimoji="1" lang="ja-JP" sz="1000"/>
            </a:lvl5pPr>
          </a:lstStyle>
          <a:p>
            <a:pPr lvl="0"/>
            <a:r>
              <a:rPr kumimoji="1" lang="ja-JP"/>
              <a:t>製品、サービスや、組織と取引することの主なメリットなどを箇条書きで記載できます。メリットを簡潔に 2、3 のパラグラフだけで要約することもできます。</a:t>
            </a:r>
            <a:br/>
            <a:r>
              <a:rPr kumimoji="1" lang="ja-JP"/>
              <a:t>おそらく、皆さんは何時間もご自分の仕事のよいところを語り続けられるでしょう。(それはすばらしいことです。) ですが、これがマーケティングであることを忘れないでください。顧客の注意を引きたかったら、簡潔性、わかりやすさ、読みやすさを旨としてください。</a:t>
            </a:r>
          </a:p>
        </p:txBody>
      </p:sp>
    </p:spTree>
    <p:extLst>
      <p:ext uri="{BB962C8B-B14F-4D97-AF65-F5344CB8AC3E}">
        <p14:creationId xmlns:p14="http://schemas.microsoft.com/office/powerpoint/2010/main" val="1198149047"/>
      </p:ext>
    </p:extLst>
  </p:cSld>
  <p:clrMapOvr>
    <a:masterClrMapping/>
  </p:clrMapOvr>
  <p:extLst>
    <p:ext uri="{DCECCB84-F9BA-43D5-87BE-67443E8EF086}">
      <p15:sldGuideLst xmlns:p15="http://schemas.microsoft.com/office/powerpoint/2012/main">
        <p15:guide id="1" pos="4224" userDrawn="1">
          <p15:clr>
            <a:srgbClr val="547EBF"/>
          </p15:clr>
        </p15:guide>
        <p15:guide id="2" orient="horz" pos="2448" userDrawn="1">
          <p15:clr>
            <a:srgbClr val="FBAE40"/>
          </p15:clr>
        </p15:guide>
        <p15:guide id="3" pos="2112" userDrawn="1">
          <p15:clr>
            <a:srgbClr val="547EBF"/>
          </p15:clr>
        </p15:guide>
        <p15:guide id="4" orient="horz" pos="4608" userDrawn="1">
          <p15:clr>
            <a:srgbClr val="FBAE40"/>
          </p15:clr>
        </p15:guide>
        <p15:guide id="5" orient="horz" pos="288" userDrawn="1">
          <p15:clr>
            <a:srgbClr val="FBAE40"/>
          </p15:clr>
        </p15:guide>
        <p15:guide id="6" pos="4509" userDrawn="1">
          <p15:clr>
            <a:srgbClr val="FBAE40"/>
          </p15:clr>
        </p15:guide>
        <p15:guide id="7" pos="6044" userDrawn="1">
          <p15:clr>
            <a:srgbClr val="FBAE40"/>
          </p15:clr>
        </p15:guide>
        <p15:guide id="8" pos="3168" userDrawn="1">
          <p15:clr>
            <a:srgbClr val="FBAE40"/>
          </p15:clr>
        </p15:guide>
        <p15:guide id="9" pos="2400" userDrawn="1">
          <p15:clr>
            <a:srgbClr val="FBAE40"/>
          </p15:clr>
        </p15:guide>
        <p15:guide id="10" pos="1824" userDrawn="1">
          <p15:clr>
            <a:srgbClr val="FBAE40"/>
          </p15:clr>
        </p15:guide>
        <p15:guide id="11" pos="288" userDrawn="1">
          <p15:clr>
            <a:srgbClr val="FBAE40"/>
          </p15:clr>
        </p15:guide>
        <p15:guide id="12" pos="3936" userDrawn="1">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691516" y="413812"/>
            <a:ext cx="8675370" cy="1502305"/>
          </a:xfrm>
          <a:prstGeom prst="rect">
            <a:avLst/>
          </a:prstGeom>
        </p:spPr>
        <p:txBody>
          <a:bodyPr vert="horz" lIns="0" tIns="0" rIns="0" bIns="0" rtlCol="0" anchor="ctr">
            <a:normAutofit/>
          </a:bodyPr>
          <a:lstStyle/>
          <a:p>
            <a:r>
              <a:rPr kumimoji="1" lang="ja-JP"/>
              <a:t>マスター タイトルのスタイルを編集するには、ここをクリック</a:t>
            </a:r>
          </a:p>
        </p:txBody>
      </p:sp>
      <p:sp>
        <p:nvSpPr>
          <p:cNvPr id="3" name="テキスト プレースホルダー 2"/>
          <p:cNvSpPr>
            <a:spLocks noGrp="1"/>
          </p:cNvSpPr>
          <p:nvPr>
            <p:ph type="body" idx="1"/>
          </p:nvPr>
        </p:nvSpPr>
        <p:spPr>
          <a:xfrm>
            <a:off x="691516" y="2069042"/>
            <a:ext cx="8675370" cy="4931516"/>
          </a:xfrm>
          <a:prstGeom prst="rect">
            <a:avLst/>
          </a:prstGeom>
        </p:spPr>
        <p:txBody>
          <a:bodyPr vert="horz" lIns="0" tIns="0" rIns="0" bIns="0" rtlCol="0">
            <a:normAutofit/>
          </a:bodyPr>
          <a:lstStyle/>
          <a:p>
            <a:pPr lvl="0"/>
            <a:r>
              <a:rPr kumimoji="1" lang="ja-JP"/>
              <a:t>マスター テキストのスタイルを編集するには、ここをクリック</a:t>
            </a:r>
          </a:p>
          <a:p>
            <a:pPr lvl="1"/>
            <a:r>
              <a:rPr kumimoji="1" lang="ja-JP"/>
              <a:t>第 2 レベル</a:t>
            </a:r>
          </a:p>
          <a:p>
            <a:pPr lvl="2"/>
            <a:r>
              <a:rPr kumimoji="1" lang="ja-JP"/>
              <a:t>第 3 レベル</a:t>
            </a:r>
          </a:p>
          <a:p>
            <a:pPr lvl="3"/>
            <a:r>
              <a:rPr kumimoji="1" lang="ja-JP"/>
              <a:t>第 4 レベル</a:t>
            </a:r>
          </a:p>
          <a:p>
            <a:pPr lvl="4"/>
            <a:r>
              <a:rPr kumimoji="1" lang="ja-JP"/>
              <a:t>第 5 レベル</a:t>
            </a:r>
          </a:p>
        </p:txBody>
      </p:sp>
      <p:sp>
        <p:nvSpPr>
          <p:cNvPr id="4" name="日付プレースホルダー 3"/>
          <p:cNvSpPr>
            <a:spLocks noGrp="1"/>
          </p:cNvSpPr>
          <p:nvPr>
            <p:ph type="dt" sz="half" idx="2"/>
          </p:nvPr>
        </p:nvSpPr>
        <p:spPr>
          <a:xfrm>
            <a:off x="691515" y="7203864"/>
            <a:ext cx="2703196" cy="413808"/>
          </a:xfrm>
          <a:prstGeom prst="rect">
            <a:avLst/>
          </a:prstGeom>
        </p:spPr>
        <p:txBody>
          <a:bodyPr vert="horz" lIns="91440" tIns="45720" rIns="91440" bIns="45720" rtlCol="0" anchor="ctr"/>
          <a:lstStyle>
            <a:lvl1pPr algn="l" latinLnBrk="0">
              <a:defRPr kumimoji="1" lang="ja-JP" sz="991">
                <a:solidFill>
                  <a:schemeClr val="tx1">
                    <a:tint val="75000"/>
                  </a:schemeClr>
                </a:solidFill>
                <a:latin typeface="Meiryo UI" panose="020B0604030504040204" pitchFamily="50" charset="-128"/>
                <a:ea typeface="Meiryo UI" panose="020B0604030504040204" pitchFamily="50" charset="-128"/>
                <a:cs typeface="Meiryo UI" panose="020B0604030504040204" pitchFamily="50" charset="-128"/>
              </a:defRPr>
            </a:lvl1pPr>
          </a:lstStyle>
          <a:p>
            <a:fld id="{5F272CD0-8AE2-403D-BC5A-E9768D13DA7F}" type="datetimeFigureOut">
              <a:rPr lang="en-US" altLang="ja-JP" smtClean="0"/>
              <a:pPr/>
              <a:t>10/1/2026</a:t>
            </a:fld>
            <a:endParaRPr lang="ja-JP" altLang="en-US"/>
          </a:p>
        </p:txBody>
      </p:sp>
      <p:sp>
        <p:nvSpPr>
          <p:cNvPr id="5" name="フッター プレースホルダー 4"/>
          <p:cNvSpPr>
            <a:spLocks noGrp="1"/>
          </p:cNvSpPr>
          <p:nvPr>
            <p:ph type="ftr" sz="quarter" idx="3"/>
          </p:nvPr>
        </p:nvSpPr>
        <p:spPr>
          <a:xfrm>
            <a:off x="3834766" y="7203864"/>
            <a:ext cx="2388870" cy="413808"/>
          </a:xfrm>
          <a:prstGeom prst="rect">
            <a:avLst/>
          </a:prstGeom>
        </p:spPr>
        <p:txBody>
          <a:bodyPr vert="horz" lIns="91440" tIns="45720" rIns="91440" bIns="45720" rtlCol="0" anchor="ctr"/>
          <a:lstStyle>
            <a:lvl1pPr algn="ctr" latinLnBrk="0">
              <a:defRPr kumimoji="1" lang="ja-JP" sz="991">
                <a:solidFill>
                  <a:schemeClr val="tx1">
                    <a:tint val="75000"/>
                  </a:schemeClr>
                </a:solidFill>
                <a:latin typeface="Meiryo UI" panose="020B0604030504040204" pitchFamily="50" charset="-128"/>
                <a:ea typeface="Meiryo UI" panose="020B0604030504040204" pitchFamily="50" charset="-128"/>
                <a:cs typeface="Meiryo UI" panose="020B0604030504040204" pitchFamily="50" charset="-128"/>
              </a:defRPr>
            </a:lvl1pPr>
          </a:lstStyle>
          <a:p>
            <a:endParaRPr lang="ja-JP" altLang="en-US"/>
          </a:p>
        </p:txBody>
      </p:sp>
      <p:sp>
        <p:nvSpPr>
          <p:cNvPr id="6" name="スライド番号プレースホルダー 5"/>
          <p:cNvSpPr>
            <a:spLocks noGrp="1"/>
          </p:cNvSpPr>
          <p:nvPr>
            <p:ph type="sldNum" sz="quarter" idx="4"/>
          </p:nvPr>
        </p:nvSpPr>
        <p:spPr>
          <a:xfrm>
            <a:off x="6663690" y="7203864"/>
            <a:ext cx="2703196" cy="413808"/>
          </a:xfrm>
          <a:prstGeom prst="rect">
            <a:avLst/>
          </a:prstGeom>
        </p:spPr>
        <p:txBody>
          <a:bodyPr vert="horz" lIns="91440" tIns="45720" rIns="91440" bIns="45720" rtlCol="0" anchor="ctr"/>
          <a:lstStyle>
            <a:lvl1pPr algn="r" latinLnBrk="0">
              <a:defRPr kumimoji="1" lang="ja-JP" sz="991">
                <a:solidFill>
                  <a:schemeClr val="tx1">
                    <a:tint val="75000"/>
                  </a:schemeClr>
                </a:solidFill>
                <a:latin typeface="Meiryo UI" panose="020B0604030504040204" pitchFamily="50" charset="-128"/>
                <a:ea typeface="Meiryo UI" panose="020B0604030504040204" pitchFamily="50" charset="-128"/>
                <a:cs typeface="Meiryo UI" panose="020B0604030504040204" pitchFamily="50" charset="-128"/>
              </a:defRPr>
            </a:lvl1pPr>
          </a:lstStyle>
          <a:p>
            <a:fld id="{A2D45621-FB72-491B-A41E-B21F020BD976}" type="slidenum">
              <a:rPr lang="en-US" altLang="ja-JP" smtClean="0"/>
              <a:pPr/>
              <a:t>‹#›</a:t>
            </a:fld>
            <a:endParaRPr lang="en-US" altLang="ja-JP"/>
          </a:p>
        </p:txBody>
      </p:sp>
    </p:spTree>
    <p:extLst>
      <p:ext uri="{BB962C8B-B14F-4D97-AF65-F5344CB8AC3E}">
        <p14:creationId xmlns:p14="http://schemas.microsoft.com/office/powerpoint/2010/main" val="4261577845"/>
      </p:ext>
    </p:extLst>
  </p:cSld>
  <p:clrMap bg1="lt1" tx1="dk1" bg2="lt2" tx2="dk2" accent1="accent1" accent2="accent2" accent3="accent3" accent4="accent4" accent5="accent5" accent6="accent6" hlink="hlink" folHlink="folHlink"/>
  <p:sldLayoutIdLst>
    <p:sldLayoutId id="2147483660" r:id="rId1"/>
    <p:sldLayoutId id="2147483661" r:id="rId2"/>
  </p:sldLayoutIdLst>
  <p:txStyles>
    <p:titleStyle>
      <a:lvl1pPr algn="l" defTabSz="754335" rtl="0" eaLnBrk="1" latinLnBrk="0" hangingPunct="1">
        <a:spcBef>
          <a:spcPct val="0"/>
        </a:spcBef>
        <a:buNone/>
        <a:defRPr kumimoji="1" lang="ja-JP" sz="363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1pPr>
    </p:titleStyle>
    <p:bodyStyle>
      <a:lvl1pPr marL="188583" indent="-188583" algn="l" defTabSz="754335" rtl="0" eaLnBrk="1" latinLnBrk="0" hangingPunct="1">
        <a:lnSpc>
          <a:spcPct val="90000"/>
        </a:lnSpc>
        <a:spcBef>
          <a:spcPct val="30000"/>
        </a:spcBef>
        <a:buFont typeface="Arial" panose="020B0604020202020204" pitchFamily="34" charset="0"/>
        <a:buChar char="•"/>
        <a:defRPr kumimoji="1" lang="ja-JP" sz="231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1pPr>
      <a:lvl2pPr marL="565752" indent="-188583" algn="l" defTabSz="754335" rtl="0" eaLnBrk="1" latinLnBrk="0" hangingPunct="1">
        <a:lnSpc>
          <a:spcPct val="90000"/>
        </a:lnSpc>
        <a:spcBef>
          <a:spcPct val="30000"/>
        </a:spcBef>
        <a:buFont typeface="Arial" panose="020B0604020202020204" pitchFamily="34" charset="0"/>
        <a:buChar char="•"/>
        <a:defRPr kumimoji="1" lang="ja-JP" sz="198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2pPr>
      <a:lvl3pPr marL="942918" indent="-188583" algn="l" defTabSz="754335" rtl="0" eaLnBrk="1" latinLnBrk="0" hangingPunct="1">
        <a:lnSpc>
          <a:spcPct val="90000"/>
        </a:lnSpc>
        <a:spcBef>
          <a:spcPct val="30000"/>
        </a:spcBef>
        <a:buFont typeface="Arial" panose="020B0604020202020204" pitchFamily="34" charset="0"/>
        <a:buChar char="•"/>
        <a:defRPr kumimoji="1" lang="ja-JP" sz="165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3pPr>
      <a:lvl4pPr marL="1320087" indent="-188583" algn="l" defTabSz="754335" rtl="0" eaLnBrk="1" latinLnBrk="0" hangingPunct="1">
        <a:lnSpc>
          <a:spcPct val="90000"/>
        </a:lnSpc>
        <a:spcBef>
          <a:spcPct val="30000"/>
        </a:spcBef>
        <a:buFont typeface="Arial" panose="020B0604020202020204" pitchFamily="34" charset="0"/>
        <a:buChar char="•"/>
        <a:defRPr kumimoji="1" lang="ja-JP" sz="1485"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4pPr>
      <a:lvl5pPr marL="1697254" indent="-188583" algn="l" defTabSz="754335" rtl="0" eaLnBrk="1" latinLnBrk="0" hangingPunct="1">
        <a:lnSpc>
          <a:spcPct val="90000"/>
        </a:lnSpc>
        <a:spcBef>
          <a:spcPct val="30000"/>
        </a:spcBef>
        <a:buFont typeface="Arial" panose="020B0604020202020204" pitchFamily="34" charset="0"/>
        <a:buChar char="•"/>
        <a:defRPr kumimoji="1" lang="ja-JP" sz="1485"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5pPr>
      <a:lvl6pPr marL="2074421" indent="-188583" algn="l" defTabSz="754335" rtl="0" eaLnBrk="1" latinLnBrk="0" hangingPunct="1">
        <a:lnSpc>
          <a:spcPct val="90000"/>
        </a:lnSpc>
        <a:spcBef>
          <a:spcPct val="30000"/>
        </a:spcBef>
        <a:buFont typeface="Arial" panose="020B0604020202020204" pitchFamily="34" charset="0"/>
        <a:buChar char="•"/>
        <a:defRPr kumimoji="1" lang="ja-JP" sz="1485" kern="1200">
          <a:solidFill>
            <a:schemeClr val="tx1"/>
          </a:solidFill>
          <a:latin typeface="+mn-lt"/>
          <a:ea typeface="+mn-ea"/>
          <a:cs typeface="+mn-cs"/>
        </a:defRPr>
      </a:lvl6pPr>
      <a:lvl7pPr marL="2451588" indent="-188583" algn="l" defTabSz="754335" rtl="0" eaLnBrk="1" latinLnBrk="0" hangingPunct="1">
        <a:lnSpc>
          <a:spcPct val="90000"/>
        </a:lnSpc>
        <a:spcBef>
          <a:spcPct val="30000"/>
        </a:spcBef>
        <a:buFont typeface="Arial" panose="020B0604020202020204" pitchFamily="34" charset="0"/>
        <a:buChar char="•"/>
        <a:defRPr kumimoji="1" lang="ja-JP" sz="1485" kern="1200">
          <a:solidFill>
            <a:schemeClr val="tx1"/>
          </a:solidFill>
          <a:latin typeface="+mn-lt"/>
          <a:ea typeface="+mn-ea"/>
          <a:cs typeface="+mn-cs"/>
        </a:defRPr>
      </a:lvl7pPr>
      <a:lvl8pPr marL="2828755" indent="-188583" algn="l" defTabSz="754335" rtl="0" eaLnBrk="1" latinLnBrk="0" hangingPunct="1">
        <a:lnSpc>
          <a:spcPct val="90000"/>
        </a:lnSpc>
        <a:spcBef>
          <a:spcPct val="30000"/>
        </a:spcBef>
        <a:buFont typeface="Arial" panose="020B0604020202020204" pitchFamily="34" charset="0"/>
        <a:buChar char="•"/>
        <a:defRPr kumimoji="1" lang="ja-JP" sz="1485" kern="1200">
          <a:solidFill>
            <a:schemeClr val="tx1"/>
          </a:solidFill>
          <a:latin typeface="+mn-lt"/>
          <a:ea typeface="+mn-ea"/>
          <a:cs typeface="+mn-cs"/>
        </a:defRPr>
      </a:lvl8pPr>
      <a:lvl9pPr marL="3205923" indent="-188583" algn="l" defTabSz="754335" rtl="0" eaLnBrk="1" latinLnBrk="0" hangingPunct="1">
        <a:lnSpc>
          <a:spcPct val="90000"/>
        </a:lnSpc>
        <a:spcBef>
          <a:spcPct val="30000"/>
        </a:spcBef>
        <a:buFont typeface="Arial" panose="020B0604020202020204" pitchFamily="34" charset="0"/>
        <a:buChar char="•"/>
        <a:defRPr kumimoji="1" lang="ja-JP" sz="1485" kern="1200">
          <a:solidFill>
            <a:schemeClr val="tx1"/>
          </a:solidFill>
          <a:latin typeface="+mn-lt"/>
          <a:ea typeface="+mn-ea"/>
          <a:cs typeface="+mn-cs"/>
        </a:defRPr>
      </a:lvl9pPr>
    </p:bodyStyle>
    <p:otherStyle>
      <a:defPPr>
        <a:defRPr kumimoji="1" lang="ja-JP"/>
      </a:defPPr>
      <a:lvl1pPr marL="0" algn="l" defTabSz="754335" rtl="0" eaLnBrk="1" latinLnBrk="0" hangingPunct="1">
        <a:defRPr kumimoji="1" lang="ja-JP" sz="1485" kern="1200">
          <a:solidFill>
            <a:schemeClr val="tx1"/>
          </a:solidFill>
          <a:latin typeface="+mn-lt"/>
          <a:ea typeface="+mn-ea"/>
          <a:cs typeface="+mn-cs"/>
        </a:defRPr>
      </a:lvl1pPr>
      <a:lvl2pPr marL="377167" algn="l" defTabSz="754335" rtl="0" eaLnBrk="1" latinLnBrk="0" hangingPunct="1">
        <a:defRPr kumimoji="1" lang="ja-JP" sz="1485" kern="1200">
          <a:solidFill>
            <a:schemeClr val="tx1"/>
          </a:solidFill>
          <a:latin typeface="+mn-lt"/>
          <a:ea typeface="+mn-ea"/>
          <a:cs typeface="+mn-cs"/>
        </a:defRPr>
      </a:lvl2pPr>
      <a:lvl3pPr marL="754335" algn="l" defTabSz="754335" rtl="0" eaLnBrk="1" latinLnBrk="0" hangingPunct="1">
        <a:defRPr kumimoji="1" lang="ja-JP" sz="1485" kern="1200">
          <a:solidFill>
            <a:schemeClr val="tx1"/>
          </a:solidFill>
          <a:latin typeface="+mn-lt"/>
          <a:ea typeface="+mn-ea"/>
          <a:cs typeface="+mn-cs"/>
        </a:defRPr>
      </a:lvl3pPr>
      <a:lvl4pPr marL="1131502" algn="l" defTabSz="754335" rtl="0" eaLnBrk="1" latinLnBrk="0" hangingPunct="1">
        <a:defRPr kumimoji="1" lang="ja-JP" sz="1485" kern="1200">
          <a:solidFill>
            <a:schemeClr val="tx1"/>
          </a:solidFill>
          <a:latin typeface="+mn-lt"/>
          <a:ea typeface="+mn-ea"/>
          <a:cs typeface="+mn-cs"/>
        </a:defRPr>
      </a:lvl4pPr>
      <a:lvl5pPr marL="1508670" algn="l" defTabSz="754335" rtl="0" eaLnBrk="1" latinLnBrk="0" hangingPunct="1">
        <a:defRPr kumimoji="1" lang="ja-JP" sz="1485" kern="1200">
          <a:solidFill>
            <a:schemeClr val="tx1"/>
          </a:solidFill>
          <a:latin typeface="+mn-lt"/>
          <a:ea typeface="+mn-ea"/>
          <a:cs typeface="+mn-cs"/>
        </a:defRPr>
      </a:lvl5pPr>
      <a:lvl6pPr marL="1885837" algn="l" defTabSz="754335" rtl="0" eaLnBrk="1" latinLnBrk="0" hangingPunct="1">
        <a:defRPr kumimoji="1" lang="ja-JP" sz="1485" kern="1200">
          <a:solidFill>
            <a:schemeClr val="tx1"/>
          </a:solidFill>
          <a:latin typeface="+mn-lt"/>
          <a:ea typeface="+mn-ea"/>
          <a:cs typeface="+mn-cs"/>
        </a:defRPr>
      </a:lvl6pPr>
      <a:lvl7pPr marL="2263005" algn="l" defTabSz="754335" rtl="0" eaLnBrk="1" latinLnBrk="0" hangingPunct="1">
        <a:defRPr kumimoji="1" lang="ja-JP" sz="1485" kern="1200">
          <a:solidFill>
            <a:schemeClr val="tx1"/>
          </a:solidFill>
          <a:latin typeface="+mn-lt"/>
          <a:ea typeface="+mn-ea"/>
          <a:cs typeface="+mn-cs"/>
        </a:defRPr>
      </a:lvl7pPr>
      <a:lvl8pPr marL="2640172" algn="l" defTabSz="754335" rtl="0" eaLnBrk="1" latinLnBrk="0" hangingPunct="1">
        <a:defRPr kumimoji="1" lang="ja-JP" sz="1485" kern="1200">
          <a:solidFill>
            <a:schemeClr val="tx1"/>
          </a:solidFill>
          <a:latin typeface="+mn-lt"/>
          <a:ea typeface="+mn-ea"/>
          <a:cs typeface="+mn-cs"/>
        </a:defRPr>
      </a:lvl8pPr>
      <a:lvl9pPr marL="3017341" algn="l" defTabSz="754335" rtl="0" eaLnBrk="1" latinLnBrk="0" hangingPunct="1">
        <a:defRPr kumimoji="1" lang="ja-JP" sz="1485"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448" userDrawn="1">
          <p15:clr>
            <a:srgbClr val="F26B43"/>
          </p15:clr>
        </p15:guide>
        <p15:guide id="2" pos="3168" userDrawn="1">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png"/><Relationship Id="rId7" Type="http://schemas.openxmlformats.org/officeDocument/2006/relationships/image" Target="../media/image4.emf"/><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7"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3" name="正方形/長方形 42">
            <a:extLst>
              <a:ext uri="{FF2B5EF4-FFF2-40B4-BE49-F238E27FC236}">
                <a16:creationId xmlns:a16="http://schemas.microsoft.com/office/drawing/2014/main" id="{4B2EF93C-2FAD-4A4C-8CDA-808F4D29E873}"/>
              </a:ext>
            </a:extLst>
          </p:cNvPr>
          <p:cNvSpPr/>
          <p:nvPr/>
        </p:nvSpPr>
        <p:spPr>
          <a:xfrm>
            <a:off x="7022961" y="4350281"/>
            <a:ext cx="2845781" cy="3018016"/>
          </a:xfrm>
          <a:prstGeom prst="rect">
            <a:avLst/>
          </a:prstGeom>
          <a:solidFill>
            <a:schemeClr val="accent4">
              <a:lumMod val="40000"/>
              <a:lumOff val="60000"/>
            </a:schemeClr>
          </a:solidFill>
          <a:ln w="1905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latin typeface="BIZ UDPゴシック" panose="020B0400000000000000" pitchFamily="50" charset="-128"/>
              <a:ea typeface="BIZ UDPゴシック" panose="020B0400000000000000" pitchFamily="50" charset="-128"/>
            </a:endParaRPr>
          </a:p>
        </p:txBody>
      </p:sp>
      <p:sp>
        <p:nvSpPr>
          <p:cNvPr id="3" name="テキスト プレースホルダー 2"/>
          <p:cNvSpPr>
            <a:spLocks noGrp="1"/>
          </p:cNvSpPr>
          <p:nvPr>
            <p:ph type="body" sz="quarter" idx="15"/>
          </p:nvPr>
        </p:nvSpPr>
        <p:spPr>
          <a:xfrm>
            <a:off x="210344" y="594793"/>
            <a:ext cx="1313656" cy="349517"/>
          </a:xfrm>
        </p:spPr>
        <p:txBody>
          <a:bodyPr vert="horz" lIns="0" tIns="0" rIns="0" bIns="0" rtlCol="0" anchor="t">
            <a:noAutofit/>
          </a:bodyPr>
          <a:lstStyle/>
          <a:p>
            <a:r>
              <a:rPr lang="ja-JP" altLang="en-US" sz="2000" b="1" dirty="0">
                <a:solidFill>
                  <a:srgbClr val="FE9E00"/>
                </a:solidFill>
                <a:latin typeface="BIZ UDPゴシック" panose="020B0400000000000000" pitchFamily="50" charset="-128"/>
                <a:ea typeface="BIZ UDPゴシック" panose="020B0400000000000000" pitchFamily="50" charset="-128"/>
              </a:rPr>
              <a:t>・利用料金</a:t>
            </a:r>
          </a:p>
        </p:txBody>
      </p:sp>
      <p:sp>
        <p:nvSpPr>
          <p:cNvPr id="7" name="テキスト プレースホルダー 6"/>
          <p:cNvSpPr>
            <a:spLocks noGrp="1"/>
          </p:cNvSpPr>
          <p:nvPr>
            <p:ph type="body" sz="quarter" idx="16"/>
          </p:nvPr>
        </p:nvSpPr>
        <p:spPr>
          <a:xfrm>
            <a:off x="3526170" y="566381"/>
            <a:ext cx="3200400" cy="329915"/>
          </a:xfrm>
        </p:spPr>
        <p:txBody>
          <a:bodyPr vert="horz" lIns="0" tIns="0" rIns="0" bIns="0" rtlCol="0" anchor="t">
            <a:noAutofit/>
          </a:bodyPr>
          <a:lstStyle/>
          <a:p>
            <a:r>
              <a:rPr lang="ja-JP" altLang="en-US" sz="1600" u="sng" dirty="0">
                <a:latin typeface="BIZ UDPゴシック" panose="020B0400000000000000" pitchFamily="50" charset="-128"/>
                <a:ea typeface="BIZ UDPゴシック" panose="020B0400000000000000" pitchFamily="50" charset="-128"/>
              </a:rPr>
              <a:t>一般社団法人</a:t>
            </a:r>
            <a:r>
              <a:rPr lang="ja-JP" altLang="en-US" sz="1600" u="sng" dirty="0" err="1">
                <a:latin typeface="BIZ UDPゴシック" panose="020B0400000000000000" pitchFamily="50" charset="-128"/>
                <a:ea typeface="BIZ UDPゴシック" panose="020B0400000000000000" pitchFamily="50" charset="-128"/>
              </a:rPr>
              <a:t>たっくたっく</a:t>
            </a:r>
            <a:endParaRPr lang="ja-JP" altLang="en-US" sz="1600" u="sng" dirty="0">
              <a:latin typeface="BIZ UDPゴシック" panose="020B0400000000000000" pitchFamily="50" charset="-128"/>
              <a:ea typeface="BIZ UDPゴシック" panose="020B0400000000000000" pitchFamily="50" charset="-128"/>
            </a:endParaRPr>
          </a:p>
        </p:txBody>
      </p:sp>
      <p:sp>
        <p:nvSpPr>
          <p:cNvPr id="9" name="テキスト プレースホルダー 8"/>
          <p:cNvSpPr>
            <a:spLocks noGrp="1"/>
          </p:cNvSpPr>
          <p:nvPr>
            <p:ph type="body" sz="quarter" idx="24"/>
          </p:nvPr>
        </p:nvSpPr>
        <p:spPr>
          <a:xfrm>
            <a:off x="3526170" y="850909"/>
            <a:ext cx="2967281" cy="2892209"/>
          </a:xfrm>
        </p:spPr>
        <p:txBody>
          <a:bodyPr vert="horz" lIns="0" tIns="0" rIns="0" bIns="0" rtlCol="0" anchor="t">
            <a:noAutofit/>
          </a:bodyPr>
          <a:lstStyle/>
          <a:p>
            <a:r>
              <a:rPr lang="en-US" altLang="ja-JP" sz="1200" b="1" dirty="0">
                <a:latin typeface="BIZ UDPゴシック" panose="020B0400000000000000" pitchFamily="50" charset="-128"/>
                <a:ea typeface="BIZ UDPゴシック" panose="020B0400000000000000" pitchFamily="50" charset="-128"/>
              </a:rPr>
              <a:t>【</a:t>
            </a:r>
            <a:r>
              <a:rPr lang="ja-JP" altLang="en-US" sz="1200" b="1" dirty="0">
                <a:latin typeface="BIZ UDPゴシック" panose="020B0400000000000000" pitchFamily="50" charset="-128"/>
                <a:ea typeface="BIZ UDPゴシック" panose="020B0400000000000000" pitchFamily="50" charset="-128"/>
              </a:rPr>
              <a:t>概要</a:t>
            </a:r>
            <a:r>
              <a:rPr lang="en-US" altLang="ja-JP" sz="1200" b="1" dirty="0">
                <a:latin typeface="BIZ UDPゴシック" panose="020B0400000000000000" pitchFamily="50" charset="-128"/>
                <a:ea typeface="BIZ UDPゴシック" panose="020B0400000000000000" pitchFamily="50" charset="-128"/>
              </a:rPr>
              <a:t>】</a:t>
            </a:r>
            <a:endParaRPr lang="ja-JP" altLang="en-US" sz="1200" b="1" dirty="0">
              <a:latin typeface="BIZ UDPゴシック" panose="020B0400000000000000" pitchFamily="50" charset="-128"/>
              <a:ea typeface="BIZ UDPゴシック" panose="020B0400000000000000" pitchFamily="50" charset="-128"/>
            </a:endParaRPr>
          </a:p>
          <a:p>
            <a:pPr>
              <a:lnSpc>
                <a:spcPct val="150000"/>
              </a:lnSpc>
            </a:pPr>
            <a:r>
              <a:rPr lang="ja-JP" altLang="en-US" sz="1100" dirty="0">
                <a:latin typeface="BIZ UDPゴシック" panose="020B0400000000000000" pitchFamily="50" charset="-128"/>
                <a:ea typeface="BIZ UDPゴシック" panose="020B0400000000000000" pitchFamily="50" charset="-128"/>
              </a:rPr>
              <a:t>“子どもの遊び・学び・育ちのお手伝い”を合言葉に、子どもの危険回避プログラム</a:t>
            </a:r>
            <a:r>
              <a:rPr lang="en-US" altLang="ja-JP" sz="1100" dirty="0">
                <a:latin typeface="BIZ UDPゴシック" panose="020B0400000000000000" pitchFamily="50" charset="-128"/>
                <a:ea typeface="BIZ UDPゴシック" panose="020B0400000000000000" pitchFamily="50" charset="-128"/>
              </a:rPr>
              <a:t>(KYT)</a:t>
            </a:r>
            <a:r>
              <a:rPr lang="ja-JP" altLang="en-US" sz="1100" dirty="0">
                <a:latin typeface="BIZ UDPゴシック" panose="020B0400000000000000" pitchFamily="50" charset="-128"/>
                <a:ea typeface="BIZ UDPゴシック" panose="020B0400000000000000" pitchFamily="50" charset="-128"/>
              </a:rPr>
              <a:t>の普及や中高生のリーダー研修、ボーイズタウン・コモンセンスペアレンティング</a:t>
            </a:r>
            <a:r>
              <a:rPr lang="en-US" altLang="ja-JP" sz="1100" dirty="0">
                <a:latin typeface="BIZ UDPゴシック" panose="020B0400000000000000" pitchFamily="50" charset="-128"/>
                <a:ea typeface="BIZ UDPゴシック" panose="020B0400000000000000" pitchFamily="50" charset="-128"/>
              </a:rPr>
              <a:t>(CSP)</a:t>
            </a:r>
            <a:r>
              <a:rPr lang="ja-JP" altLang="en-US" sz="1100" dirty="0">
                <a:latin typeface="BIZ UDPゴシック" panose="020B0400000000000000" pitchFamily="50" charset="-128"/>
                <a:ea typeface="BIZ UDPゴシック" panose="020B0400000000000000" pitchFamily="50" charset="-128"/>
              </a:rPr>
              <a:t>などを取り入れた支援の展開を行っている子育て支援団体。</a:t>
            </a:r>
            <a:endParaRPr lang="en-US" altLang="ja-JP" sz="1100" dirty="0">
              <a:latin typeface="BIZ UDPゴシック" panose="020B0400000000000000" pitchFamily="50" charset="-128"/>
              <a:ea typeface="BIZ UDPゴシック" panose="020B0400000000000000" pitchFamily="50" charset="-128"/>
            </a:endParaRPr>
          </a:p>
          <a:p>
            <a:pPr>
              <a:lnSpc>
                <a:spcPct val="150000"/>
              </a:lnSpc>
            </a:pPr>
            <a:r>
              <a:rPr lang="ja-JP" altLang="en-US" sz="1100" dirty="0">
                <a:latin typeface="BIZ UDPゴシック" panose="020B0400000000000000" pitchFamily="50" charset="-128"/>
                <a:ea typeface="BIZ UDPゴシック" panose="020B0400000000000000" pitchFamily="50" charset="-128"/>
              </a:rPr>
              <a:t>糸満市以外にも那覇市と中城村で「児童クラブ」を運営しています。</a:t>
            </a:r>
          </a:p>
          <a:p>
            <a:endParaRPr lang="en-US" altLang="ja-JP" dirty="0">
              <a:latin typeface="BIZ UDPゴシック" panose="020B0400000000000000" pitchFamily="50" charset="-128"/>
              <a:ea typeface="BIZ UDPゴシック" panose="020B0400000000000000" pitchFamily="50" charset="-128"/>
            </a:endParaRPr>
          </a:p>
          <a:p>
            <a:r>
              <a:rPr lang="ja-JP" altLang="en-US" dirty="0">
                <a:latin typeface="BIZ UDPゴシック" panose="020B0400000000000000" pitchFamily="50" charset="-128"/>
                <a:ea typeface="BIZ UDPゴシック" panose="020B0400000000000000" pitchFamily="50" charset="-128"/>
              </a:rPr>
              <a:t>2</a:t>
            </a:r>
            <a:r>
              <a:rPr lang="en-US" altLang="ja-JP" dirty="0">
                <a:latin typeface="BIZ UDPゴシック" panose="020B0400000000000000" pitchFamily="50" charset="-128"/>
                <a:ea typeface="BIZ UDPゴシック" panose="020B0400000000000000" pitchFamily="50" charset="-128"/>
              </a:rPr>
              <a:t>015</a:t>
            </a:r>
            <a:r>
              <a:rPr lang="ja-JP" altLang="en-US" dirty="0">
                <a:latin typeface="BIZ UDPゴシック" panose="020B0400000000000000" pitchFamily="50" charset="-128"/>
                <a:ea typeface="BIZ UDPゴシック" panose="020B0400000000000000" pitchFamily="50" charset="-128"/>
              </a:rPr>
              <a:t>年</a:t>
            </a:r>
            <a:r>
              <a:rPr lang="en-US" altLang="ja-JP" dirty="0">
                <a:latin typeface="BIZ UDPゴシック" panose="020B0400000000000000" pitchFamily="50" charset="-128"/>
                <a:ea typeface="BIZ UDPゴシック" panose="020B0400000000000000" pitchFamily="50" charset="-128"/>
              </a:rPr>
              <a:t>4</a:t>
            </a:r>
            <a:r>
              <a:rPr lang="ja-JP" altLang="en-US" dirty="0">
                <a:latin typeface="BIZ UDPゴシック" panose="020B0400000000000000" pitchFamily="50" charset="-128"/>
                <a:ea typeface="BIZ UDPゴシック" panose="020B0400000000000000" pitchFamily="50" charset="-128"/>
              </a:rPr>
              <a:t>月　 すずのね児童クラブ</a:t>
            </a:r>
            <a:r>
              <a:rPr lang="en-US" altLang="ja-JP" dirty="0">
                <a:latin typeface="BIZ UDPゴシック" panose="020B0400000000000000" pitchFamily="50" charset="-128"/>
                <a:ea typeface="BIZ UDPゴシック" panose="020B0400000000000000" pitchFamily="50" charset="-128"/>
              </a:rPr>
              <a:t>(</a:t>
            </a:r>
            <a:r>
              <a:rPr lang="ja-JP" altLang="en-US" dirty="0">
                <a:latin typeface="BIZ UDPゴシック" panose="020B0400000000000000" pitchFamily="50" charset="-128"/>
                <a:ea typeface="BIZ UDPゴシック" panose="020B0400000000000000" pitchFamily="50" charset="-128"/>
              </a:rPr>
              <a:t>那覇市）　設立</a:t>
            </a:r>
          </a:p>
          <a:p>
            <a:r>
              <a:rPr lang="en-US" altLang="ja-JP" dirty="0">
                <a:latin typeface="BIZ UDPゴシック" panose="020B0400000000000000" pitchFamily="50" charset="-128"/>
                <a:ea typeface="BIZ UDPゴシック" panose="020B0400000000000000" pitchFamily="50" charset="-128"/>
              </a:rPr>
              <a:t>2017</a:t>
            </a:r>
            <a:r>
              <a:rPr lang="ja-JP" altLang="en-US" dirty="0">
                <a:latin typeface="BIZ UDPゴシック" panose="020B0400000000000000" pitchFamily="50" charset="-128"/>
                <a:ea typeface="BIZ UDPゴシック" panose="020B0400000000000000" pitchFamily="50" charset="-128"/>
              </a:rPr>
              <a:t>年</a:t>
            </a:r>
            <a:r>
              <a:rPr lang="en-US" altLang="ja-JP" dirty="0">
                <a:latin typeface="BIZ UDPゴシック" panose="020B0400000000000000" pitchFamily="50" charset="-128"/>
                <a:ea typeface="BIZ UDPゴシック" panose="020B0400000000000000" pitchFamily="50" charset="-128"/>
              </a:rPr>
              <a:t>4</a:t>
            </a:r>
            <a:r>
              <a:rPr lang="ja-JP" altLang="en-US" dirty="0">
                <a:latin typeface="BIZ UDPゴシック" panose="020B0400000000000000" pitchFamily="50" charset="-128"/>
                <a:ea typeface="BIZ UDPゴシック" panose="020B0400000000000000" pitchFamily="50" charset="-128"/>
              </a:rPr>
              <a:t>月　 ことり児童クラブ</a:t>
            </a:r>
            <a:r>
              <a:rPr lang="en-US" altLang="ja-JP" dirty="0">
                <a:latin typeface="BIZ UDPゴシック" panose="020B0400000000000000" pitchFamily="50" charset="-128"/>
                <a:ea typeface="BIZ UDPゴシック" panose="020B0400000000000000" pitchFamily="50" charset="-128"/>
              </a:rPr>
              <a:t>(</a:t>
            </a:r>
            <a:r>
              <a:rPr lang="ja-JP" altLang="en-US" dirty="0">
                <a:latin typeface="BIZ UDPゴシック" panose="020B0400000000000000" pitchFamily="50" charset="-128"/>
                <a:ea typeface="BIZ UDPゴシック" panose="020B0400000000000000" pitchFamily="50" charset="-128"/>
              </a:rPr>
              <a:t>糸満市</a:t>
            </a:r>
            <a:r>
              <a:rPr lang="en-US" altLang="ja-JP" dirty="0">
                <a:latin typeface="BIZ UDPゴシック" panose="020B0400000000000000" pitchFamily="50" charset="-128"/>
                <a:ea typeface="BIZ UDPゴシック" panose="020B0400000000000000" pitchFamily="50" charset="-128"/>
              </a:rPr>
              <a:t>)</a:t>
            </a:r>
            <a:r>
              <a:rPr lang="ja-JP" altLang="en-US" dirty="0">
                <a:latin typeface="BIZ UDPゴシック" panose="020B0400000000000000" pitchFamily="50" charset="-128"/>
                <a:ea typeface="BIZ UDPゴシック" panose="020B0400000000000000" pitchFamily="50" charset="-128"/>
              </a:rPr>
              <a:t>　設立</a:t>
            </a:r>
            <a:endParaRPr lang="en-US" altLang="ja-JP" dirty="0">
              <a:latin typeface="BIZ UDPゴシック" panose="020B0400000000000000" pitchFamily="50" charset="-128"/>
              <a:ea typeface="BIZ UDPゴシック" panose="020B0400000000000000" pitchFamily="50" charset="-128"/>
            </a:endParaRPr>
          </a:p>
          <a:p>
            <a:r>
              <a:rPr lang="en-US" altLang="ja-JP" dirty="0">
                <a:latin typeface="BIZ UDPゴシック" panose="020B0400000000000000" pitchFamily="50" charset="-128"/>
                <a:ea typeface="BIZ UDPゴシック" panose="020B0400000000000000" pitchFamily="50" charset="-128"/>
              </a:rPr>
              <a:t>2025</a:t>
            </a:r>
            <a:r>
              <a:rPr lang="ja-JP" altLang="en-US" dirty="0">
                <a:latin typeface="BIZ UDPゴシック" panose="020B0400000000000000" pitchFamily="50" charset="-128"/>
                <a:ea typeface="BIZ UDPゴシック" panose="020B0400000000000000" pitchFamily="50" charset="-128"/>
              </a:rPr>
              <a:t>年</a:t>
            </a:r>
            <a:r>
              <a:rPr lang="en-US" altLang="ja-JP" dirty="0">
                <a:latin typeface="BIZ UDPゴシック" panose="020B0400000000000000" pitchFamily="50" charset="-128"/>
                <a:ea typeface="BIZ UDPゴシック" panose="020B0400000000000000" pitchFamily="50" charset="-128"/>
              </a:rPr>
              <a:t>4</a:t>
            </a:r>
            <a:r>
              <a:rPr lang="ja-JP" altLang="en-US" dirty="0">
                <a:latin typeface="BIZ UDPゴシック" panose="020B0400000000000000" pitchFamily="50" charset="-128"/>
                <a:ea typeface="BIZ UDPゴシック" panose="020B0400000000000000" pitchFamily="50" charset="-128"/>
              </a:rPr>
              <a:t>月　 なかぐすく児童クラブ</a:t>
            </a:r>
            <a:r>
              <a:rPr lang="en-US" altLang="ja-JP" dirty="0">
                <a:latin typeface="BIZ UDPゴシック" panose="020B0400000000000000" pitchFamily="50" charset="-128"/>
                <a:ea typeface="BIZ UDPゴシック" panose="020B0400000000000000" pitchFamily="50" charset="-128"/>
              </a:rPr>
              <a:t>(</a:t>
            </a:r>
            <a:r>
              <a:rPr lang="ja-JP" altLang="en-US" dirty="0">
                <a:latin typeface="BIZ UDPゴシック" panose="020B0400000000000000" pitchFamily="50" charset="-128"/>
                <a:ea typeface="BIZ UDPゴシック" panose="020B0400000000000000" pitchFamily="50" charset="-128"/>
              </a:rPr>
              <a:t>中城村</a:t>
            </a:r>
            <a:r>
              <a:rPr lang="en-US" altLang="ja-JP" dirty="0">
                <a:latin typeface="BIZ UDPゴシック" panose="020B0400000000000000" pitchFamily="50" charset="-128"/>
                <a:ea typeface="BIZ UDPゴシック" panose="020B0400000000000000" pitchFamily="50" charset="-128"/>
              </a:rPr>
              <a:t>)</a:t>
            </a:r>
            <a:r>
              <a:rPr lang="ja-JP" altLang="en-US" dirty="0">
                <a:latin typeface="BIZ UDPゴシック" panose="020B0400000000000000" pitchFamily="50" charset="-128"/>
                <a:ea typeface="BIZ UDPゴシック" panose="020B0400000000000000" pitchFamily="50" charset="-128"/>
              </a:rPr>
              <a:t>設立</a:t>
            </a:r>
          </a:p>
        </p:txBody>
      </p:sp>
      <p:graphicFrame>
        <p:nvGraphicFramePr>
          <p:cNvPr id="27" name="表 26"/>
          <p:cNvGraphicFramePr/>
          <p:nvPr>
            <p:extLst>
              <p:ext uri="{D42A27DB-BD31-4B8C-83A1-F6EECF244321}">
                <p14:modId xmlns:p14="http://schemas.microsoft.com/office/powerpoint/2010/main" val="3173487585"/>
              </p:ext>
            </p:extLst>
          </p:nvPr>
        </p:nvGraphicFramePr>
        <p:xfrm>
          <a:off x="305111" y="914613"/>
          <a:ext cx="2742065" cy="1248091"/>
        </p:xfrm>
        <a:graphic>
          <a:graphicData uri="http://schemas.openxmlformats.org/drawingml/2006/table">
            <a:tbl>
              <a:tblPr firstRow="1" bandRow="1">
                <a:tableStyleId>{5C22544A-7EE6-4342-B048-85BDC9FD1C3A}</a:tableStyleId>
              </a:tblPr>
              <a:tblGrid>
                <a:gridCol w="1476330">
                  <a:extLst>
                    <a:ext uri="{9D8B030D-6E8A-4147-A177-3AD203B41FA5}">
                      <a16:colId xmlns:a16="http://schemas.microsoft.com/office/drawing/2014/main" val="131946197"/>
                    </a:ext>
                  </a:extLst>
                </a:gridCol>
                <a:gridCol w="1265735">
                  <a:extLst>
                    <a:ext uri="{9D8B030D-6E8A-4147-A177-3AD203B41FA5}">
                      <a16:colId xmlns:a16="http://schemas.microsoft.com/office/drawing/2014/main" val="3049819588"/>
                    </a:ext>
                  </a:extLst>
                </a:gridCol>
              </a:tblGrid>
              <a:tr h="313924">
                <a:tc>
                  <a:txBody>
                    <a:bodyPr/>
                    <a:lstStyle/>
                    <a:p>
                      <a:r>
                        <a:rPr kumimoji="1" lang="ja-JP" altLang="en-US" sz="1200" b="1" dirty="0">
                          <a:latin typeface="BIZ UDPゴシック" panose="020B0400000000000000" pitchFamily="50" charset="-128"/>
                          <a:ea typeface="BIZ UDPゴシック" panose="020B0400000000000000" pitchFamily="50" charset="-128"/>
                        </a:rPr>
                        <a:t>総　額</a:t>
                      </a:r>
                    </a:p>
                  </a:txBody>
                  <a:tcPr/>
                </a:tc>
                <a:tc>
                  <a:txBody>
                    <a:bodyPr/>
                    <a:lstStyle/>
                    <a:p>
                      <a:pPr algn="r"/>
                      <a:r>
                        <a:rPr kumimoji="1" lang="ja-JP" altLang="en-US" sz="1200" b="1" dirty="0">
                          <a:latin typeface="BIZ UDPゴシック" panose="020B0400000000000000" pitchFamily="50" charset="-128"/>
                          <a:ea typeface="BIZ UDPゴシック" panose="020B0400000000000000" pitchFamily="50" charset="-128"/>
                        </a:rPr>
                        <a:t> １２</a:t>
                      </a:r>
                      <a:r>
                        <a:rPr kumimoji="1" lang="en-US" altLang="ja-JP" sz="1200" b="1" dirty="0">
                          <a:latin typeface="BIZ UDPゴシック" panose="020B0400000000000000" pitchFamily="50" charset="-128"/>
                          <a:ea typeface="BIZ UDPゴシック" panose="020B0400000000000000" pitchFamily="50" charset="-128"/>
                        </a:rPr>
                        <a:t>,000</a:t>
                      </a:r>
                      <a:r>
                        <a:rPr kumimoji="1" lang="ja-JP" altLang="en-US" sz="1200" b="1" dirty="0">
                          <a:latin typeface="BIZ UDPゴシック" panose="020B0400000000000000" pitchFamily="50" charset="-128"/>
                          <a:ea typeface="BIZ UDPゴシック" panose="020B0400000000000000" pitchFamily="50" charset="-128"/>
                        </a:rPr>
                        <a:t>円</a:t>
                      </a:r>
                    </a:p>
                  </a:txBody>
                  <a:tcPr/>
                </a:tc>
                <a:extLst>
                  <a:ext uri="{0D108BD9-81ED-4DB2-BD59-A6C34878D82A}">
                    <a16:rowId xmlns:a16="http://schemas.microsoft.com/office/drawing/2014/main" val="2617124952"/>
                  </a:ext>
                </a:extLst>
              </a:tr>
              <a:tr h="299655">
                <a:tc>
                  <a:txBody>
                    <a:bodyPr/>
                    <a:lstStyle/>
                    <a:p>
                      <a:r>
                        <a:rPr kumimoji="1" lang="ja-JP" altLang="en-US" sz="1200" b="1" dirty="0">
                          <a:latin typeface="BIZ UDPゴシック" panose="020B0400000000000000" pitchFamily="50" charset="-128"/>
                          <a:ea typeface="BIZ UDPゴシック" panose="020B0400000000000000" pitchFamily="50" charset="-128"/>
                        </a:rPr>
                        <a:t>保育料</a:t>
                      </a:r>
                    </a:p>
                  </a:txBody>
                  <a:tcPr/>
                </a:tc>
                <a:tc>
                  <a:txBody>
                    <a:bodyPr/>
                    <a:lstStyle/>
                    <a:p>
                      <a:pPr algn="r"/>
                      <a:r>
                        <a:rPr kumimoji="1" lang="ja-JP" altLang="en-US" sz="1200" b="1" dirty="0">
                          <a:latin typeface="BIZ UDPゴシック" panose="020B0400000000000000" pitchFamily="50" charset="-128"/>
                          <a:ea typeface="BIZ UDPゴシック" panose="020B0400000000000000" pitchFamily="50" charset="-128"/>
                        </a:rPr>
                        <a:t> 　８，５</a:t>
                      </a:r>
                      <a:r>
                        <a:rPr kumimoji="1" lang="en-US" altLang="ja-JP" sz="1200" b="1" dirty="0">
                          <a:latin typeface="BIZ UDPゴシック" panose="020B0400000000000000" pitchFamily="50" charset="-128"/>
                          <a:ea typeface="BIZ UDPゴシック" panose="020B0400000000000000" pitchFamily="50" charset="-128"/>
                        </a:rPr>
                        <a:t>00</a:t>
                      </a:r>
                      <a:r>
                        <a:rPr kumimoji="1" lang="ja-JP" altLang="en-US" sz="1200" b="1" dirty="0">
                          <a:latin typeface="BIZ UDPゴシック" panose="020B0400000000000000" pitchFamily="50" charset="-128"/>
                          <a:ea typeface="BIZ UDPゴシック" panose="020B0400000000000000" pitchFamily="50" charset="-128"/>
                        </a:rPr>
                        <a:t>円</a:t>
                      </a:r>
                    </a:p>
                  </a:txBody>
                  <a:tcPr/>
                </a:tc>
                <a:extLst>
                  <a:ext uri="{0D108BD9-81ED-4DB2-BD59-A6C34878D82A}">
                    <a16:rowId xmlns:a16="http://schemas.microsoft.com/office/drawing/2014/main" val="993760293"/>
                  </a:ext>
                </a:extLst>
              </a:tr>
              <a:tr h="299655">
                <a:tc>
                  <a:txBody>
                    <a:bodyPr/>
                    <a:lstStyle/>
                    <a:p>
                      <a:r>
                        <a:rPr kumimoji="1" lang="ja-JP" altLang="en-US" sz="1200" b="1" dirty="0">
                          <a:latin typeface="BIZ UDPゴシック" panose="020B0400000000000000" pitchFamily="50" charset="-128"/>
                          <a:ea typeface="BIZ UDPゴシック" panose="020B0400000000000000" pitchFamily="50" charset="-128"/>
                        </a:rPr>
                        <a:t>おやつ代</a:t>
                      </a:r>
                    </a:p>
                  </a:txBody>
                  <a:tcPr/>
                </a:tc>
                <a:tc>
                  <a:txBody>
                    <a:bodyPr/>
                    <a:lstStyle/>
                    <a:p>
                      <a:pPr algn="r"/>
                      <a:r>
                        <a:rPr kumimoji="1" lang="en-US" altLang="ja-JP" sz="1200" b="1" dirty="0">
                          <a:solidFill>
                            <a:srgbClr val="000000"/>
                          </a:solidFill>
                          <a:latin typeface="BIZ UDPゴシック" panose="020B0400000000000000" pitchFamily="50" charset="-128"/>
                          <a:ea typeface="BIZ UDPゴシック" panose="020B0400000000000000" pitchFamily="50" charset="-128"/>
                        </a:rPr>
                        <a:t>  1,500</a:t>
                      </a:r>
                      <a:r>
                        <a:rPr kumimoji="1" lang="ja-JP" altLang="en-US" sz="1200" b="1" dirty="0">
                          <a:latin typeface="BIZ UDPゴシック" panose="020B0400000000000000" pitchFamily="50" charset="-128"/>
                          <a:ea typeface="BIZ UDPゴシック" panose="020B0400000000000000" pitchFamily="50" charset="-128"/>
                        </a:rPr>
                        <a:t>円</a:t>
                      </a:r>
                    </a:p>
                  </a:txBody>
                  <a:tcPr/>
                </a:tc>
                <a:extLst>
                  <a:ext uri="{0D108BD9-81ED-4DB2-BD59-A6C34878D82A}">
                    <a16:rowId xmlns:a16="http://schemas.microsoft.com/office/drawing/2014/main" val="1701557117"/>
                  </a:ext>
                </a:extLst>
              </a:tr>
              <a:tr h="334857">
                <a:tc>
                  <a:txBody>
                    <a:bodyPr/>
                    <a:lstStyle/>
                    <a:p>
                      <a:r>
                        <a:rPr kumimoji="1" lang="ja-JP" altLang="en-US" sz="1200" b="1" dirty="0">
                          <a:latin typeface="BIZ UDPゴシック" panose="020B0400000000000000" pitchFamily="50" charset="-128"/>
                          <a:ea typeface="BIZ UDPゴシック" panose="020B0400000000000000" pitchFamily="50" charset="-128"/>
                        </a:rPr>
                        <a:t>施設・管理費</a:t>
                      </a:r>
                    </a:p>
                  </a:txBody>
                  <a:tcPr/>
                </a:tc>
                <a:tc>
                  <a:txBody>
                    <a:bodyPr/>
                    <a:lstStyle/>
                    <a:p>
                      <a:pPr algn="r"/>
                      <a:r>
                        <a:rPr kumimoji="1" lang="ja-JP" altLang="en-US" sz="1200" b="1" dirty="0">
                          <a:latin typeface="BIZ UDPゴシック" panose="020B0400000000000000" pitchFamily="50" charset="-128"/>
                          <a:ea typeface="BIZ UDPゴシック" panose="020B0400000000000000" pitchFamily="50" charset="-128"/>
                        </a:rPr>
                        <a:t>   </a:t>
                      </a:r>
                      <a:r>
                        <a:rPr kumimoji="1" lang="en-US" altLang="ja-JP" sz="1200" b="1" dirty="0">
                          <a:latin typeface="BIZ UDPゴシック" panose="020B0400000000000000" pitchFamily="50" charset="-128"/>
                          <a:ea typeface="BIZ UDPゴシック" panose="020B0400000000000000" pitchFamily="50" charset="-128"/>
                        </a:rPr>
                        <a:t>2,000</a:t>
                      </a:r>
                      <a:r>
                        <a:rPr kumimoji="1" lang="ja-JP" altLang="en-US" sz="1200" b="1" dirty="0">
                          <a:latin typeface="BIZ UDPゴシック" panose="020B0400000000000000" pitchFamily="50" charset="-128"/>
                          <a:ea typeface="BIZ UDPゴシック" panose="020B0400000000000000" pitchFamily="50" charset="-128"/>
                        </a:rPr>
                        <a:t>円</a:t>
                      </a:r>
                    </a:p>
                  </a:txBody>
                  <a:tcPr/>
                </a:tc>
                <a:extLst>
                  <a:ext uri="{0D108BD9-81ED-4DB2-BD59-A6C34878D82A}">
                    <a16:rowId xmlns:a16="http://schemas.microsoft.com/office/drawing/2014/main" val="2373329650"/>
                  </a:ext>
                </a:extLst>
              </a:tr>
            </a:tbl>
          </a:graphicData>
        </a:graphic>
      </p:graphicFrame>
      <p:sp>
        <p:nvSpPr>
          <p:cNvPr id="30" name="テキスト プレースホルダー 29"/>
          <p:cNvSpPr>
            <a:spLocks noGrp="1"/>
          </p:cNvSpPr>
          <p:nvPr>
            <p:ph type="body" sz="quarter" idx="12"/>
          </p:nvPr>
        </p:nvSpPr>
        <p:spPr>
          <a:xfrm>
            <a:off x="307564" y="2283319"/>
            <a:ext cx="2907889" cy="958165"/>
          </a:xfrm>
        </p:spPr>
        <p:txBody>
          <a:bodyPr vert="horz" lIns="0" tIns="0" rIns="0" bIns="0" rtlCol="0" anchor="t">
            <a:noAutofit/>
          </a:bodyPr>
          <a:lstStyle/>
          <a:p>
            <a:pPr marL="0" indent="0">
              <a:buNone/>
            </a:pPr>
            <a:r>
              <a:rPr lang="ja-JP" altLang="en-US" sz="1050" b="1" dirty="0">
                <a:latin typeface="BIZ UDPゴシック" panose="020B0400000000000000" pitchFamily="50" charset="-128"/>
                <a:ea typeface="BIZ UDPゴシック" panose="020B0400000000000000" pitchFamily="50" charset="-128"/>
              </a:rPr>
              <a:t>[加算について] </a:t>
            </a:r>
            <a:endParaRPr lang="en-US" altLang="ja-JP" sz="1050" b="1" dirty="0">
              <a:latin typeface="BIZ UDPゴシック" panose="020B0400000000000000" pitchFamily="50" charset="-128"/>
              <a:ea typeface="BIZ UDPゴシック" panose="020B0400000000000000" pitchFamily="50" charset="-128"/>
            </a:endParaRPr>
          </a:p>
          <a:p>
            <a:pPr marL="0" indent="0">
              <a:spcBef>
                <a:spcPts val="0"/>
              </a:spcBef>
              <a:buNone/>
            </a:pPr>
            <a:r>
              <a:rPr lang="ja-JP" altLang="en-US" sz="1050" dirty="0">
                <a:solidFill>
                  <a:srgbClr val="000000"/>
                </a:solidFill>
                <a:latin typeface="BIZ UDPゴシック" panose="020B0400000000000000" pitchFamily="50" charset="-128"/>
                <a:ea typeface="BIZ UDPゴシック" panose="020B0400000000000000" pitchFamily="50" charset="-128"/>
              </a:rPr>
              <a:t>長期休み(春・夏)は一部加算があります。</a:t>
            </a:r>
            <a:br>
              <a:rPr lang="ja-JP" altLang="en-US" sz="1050" dirty="0">
                <a:solidFill>
                  <a:srgbClr val="000000"/>
                </a:solidFill>
                <a:latin typeface="BIZ UDPゴシック" panose="020B0400000000000000" pitchFamily="50" charset="-128"/>
                <a:ea typeface="BIZ UDPゴシック" panose="020B0400000000000000" pitchFamily="50" charset="-128"/>
              </a:rPr>
            </a:br>
            <a:r>
              <a:rPr lang="ja-JP" altLang="en-US" sz="1050" dirty="0">
                <a:solidFill>
                  <a:srgbClr val="000000"/>
                </a:solidFill>
                <a:latin typeface="BIZ UDPゴシック" panose="020B0400000000000000" pitchFamily="50" charset="-128"/>
                <a:ea typeface="BIZ UDPゴシック" panose="020B0400000000000000" pitchFamily="50" charset="-128"/>
              </a:rPr>
              <a:t>春⇒食事費/３５</a:t>
            </a:r>
            <a:r>
              <a:rPr lang="en-US" altLang="ja-JP" sz="1050" dirty="0">
                <a:solidFill>
                  <a:srgbClr val="000000"/>
                </a:solidFill>
                <a:latin typeface="BIZ UDPゴシック" panose="020B0400000000000000" pitchFamily="50" charset="-128"/>
                <a:ea typeface="BIZ UDPゴシック" panose="020B0400000000000000" pitchFamily="50" charset="-128"/>
              </a:rPr>
              <a:t>0</a:t>
            </a:r>
            <a:r>
              <a:rPr lang="ja-JP" altLang="en-US" sz="1050" dirty="0">
                <a:solidFill>
                  <a:srgbClr val="000000"/>
                </a:solidFill>
                <a:latin typeface="BIZ UDPゴシック" panose="020B0400000000000000" pitchFamily="50" charset="-128"/>
                <a:ea typeface="BIZ UDPゴシック" panose="020B0400000000000000" pitchFamily="50" charset="-128"/>
              </a:rPr>
              <a:t>～４０</a:t>
            </a:r>
            <a:r>
              <a:rPr lang="en-US" altLang="ja-JP" sz="1050" dirty="0">
                <a:solidFill>
                  <a:srgbClr val="000000"/>
                </a:solidFill>
                <a:latin typeface="BIZ UDPゴシック" panose="020B0400000000000000" pitchFamily="50" charset="-128"/>
                <a:ea typeface="BIZ UDPゴシック" panose="020B0400000000000000" pitchFamily="50" charset="-128"/>
              </a:rPr>
              <a:t>0</a:t>
            </a:r>
            <a:r>
              <a:rPr lang="ja-JP" altLang="en-US" sz="1050" dirty="0">
                <a:solidFill>
                  <a:srgbClr val="000000"/>
                </a:solidFill>
                <a:latin typeface="BIZ UDPゴシック" panose="020B0400000000000000" pitchFamily="50" charset="-128"/>
                <a:ea typeface="BIZ UDPゴシック" panose="020B0400000000000000" pitchFamily="50" charset="-128"/>
              </a:rPr>
              <a:t>円×日数分</a:t>
            </a:r>
            <a:endParaRPr lang="en-US" altLang="ja-JP" sz="1050" dirty="0">
              <a:solidFill>
                <a:srgbClr val="000000"/>
              </a:solidFill>
              <a:latin typeface="BIZ UDPゴシック" panose="020B0400000000000000" pitchFamily="50" charset="-128"/>
              <a:ea typeface="BIZ UDPゴシック" panose="020B0400000000000000" pitchFamily="50" charset="-128"/>
            </a:endParaRPr>
          </a:p>
          <a:p>
            <a:pPr marL="0" indent="0">
              <a:spcBef>
                <a:spcPts val="0"/>
              </a:spcBef>
              <a:buNone/>
            </a:pPr>
            <a:r>
              <a:rPr lang="ja-JP" altLang="en-US" sz="1050" dirty="0">
                <a:solidFill>
                  <a:srgbClr val="000000"/>
                </a:solidFill>
                <a:latin typeface="BIZ UDPゴシック" panose="020B0400000000000000" pitchFamily="50" charset="-128"/>
                <a:ea typeface="BIZ UDPゴシック" panose="020B0400000000000000" pitchFamily="50" charset="-128"/>
              </a:rPr>
              <a:t>　　　春保育加算</a:t>
            </a:r>
            <a:r>
              <a:rPr lang="en-US" altLang="ja-JP" sz="1050" dirty="0">
                <a:solidFill>
                  <a:srgbClr val="000000"/>
                </a:solidFill>
                <a:latin typeface="BIZ UDPゴシック" panose="020B0400000000000000" pitchFamily="50" charset="-128"/>
                <a:ea typeface="BIZ UDPゴシック" panose="020B0400000000000000" pitchFamily="50" charset="-128"/>
              </a:rPr>
              <a:t>/</a:t>
            </a:r>
            <a:r>
              <a:rPr lang="ja-JP" altLang="en-US" sz="1050" dirty="0">
                <a:solidFill>
                  <a:srgbClr val="000000"/>
                </a:solidFill>
                <a:latin typeface="BIZ UDPゴシック" panose="020B0400000000000000" pitchFamily="50" charset="-128"/>
                <a:ea typeface="BIZ UDPゴシック" panose="020B0400000000000000" pitchFamily="50" charset="-128"/>
              </a:rPr>
              <a:t>４月 </a:t>
            </a:r>
            <a:r>
              <a:rPr lang="en-US" altLang="ja-JP" sz="1050" dirty="0">
                <a:solidFill>
                  <a:srgbClr val="000000"/>
                </a:solidFill>
                <a:latin typeface="BIZ UDPゴシック" panose="020B0400000000000000" pitchFamily="50" charset="-128"/>
                <a:ea typeface="BIZ UDPゴシック" panose="020B0400000000000000" pitchFamily="50" charset="-128"/>
              </a:rPr>
              <a:t>1,000</a:t>
            </a:r>
            <a:r>
              <a:rPr lang="ja-JP" altLang="en-US" sz="1050" dirty="0">
                <a:solidFill>
                  <a:srgbClr val="000000"/>
                </a:solidFill>
                <a:latin typeface="BIZ UDPゴシック" panose="020B0400000000000000" pitchFamily="50" charset="-128"/>
                <a:ea typeface="BIZ UDPゴシック" panose="020B0400000000000000" pitchFamily="50" charset="-128"/>
              </a:rPr>
              <a:t>円</a:t>
            </a:r>
            <a:br>
              <a:rPr lang="ja-JP" altLang="en-US" sz="1050" dirty="0">
                <a:solidFill>
                  <a:srgbClr val="000000"/>
                </a:solidFill>
                <a:latin typeface="BIZ UDPゴシック" panose="020B0400000000000000" pitchFamily="50" charset="-128"/>
                <a:ea typeface="BIZ UDPゴシック" panose="020B0400000000000000" pitchFamily="50" charset="-128"/>
              </a:rPr>
            </a:br>
            <a:r>
              <a:rPr lang="ja-JP" altLang="en-US" sz="1050" dirty="0">
                <a:solidFill>
                  <a:srgbClr val="000000"/>
                </a:solidFill>
                <a:latin typeface="BIZ UDPゴシック" panose="020B0400000000000000" pitchFamily="50" charset="-128"/>
                <a:ea typeface="BIZ UDPゴシック" panose="020B0400000000000000" pitchFamily="50" charset="-128"/>
              </a:rPr>
              <a:t>夏⇒食事費/</a:t>
            </a:r>
            <a:r>
              <a:rPr lang="en-US" altLang="ja-JP" sz="1050" dirty="0">
                <a:solidFill>
                  <a:srgbClr val="000000"/>
                </a:solidFill>
                <a:latin typeface="BIZ UDPゴシック" panose="020B0400000000000000" pitchFamily="50" charset="-128"/>
                <a:ea typeface="BIZ UDPゴシック" panose="020B0400000000000000" pitchFamily="50" charset="-128"/>
              </a:rPr>
              <a:t>3</a:t>
            </a:r>
            <a:r>
              <a:rPr lang="ja-JP" altLang="en-US" sz="1050" dirty="0">
                <a:solidFill>
                  <a:srgbClr val="000000"/>
                </a:solidFill>
                <a:latin typeface="BIZ UDPゴシック" panose="020B0400000000000000" pitchFamily="50" charset="-128"/>
                <a:ea typeface="BIZ UDPゴシック" panose="020B0400000000000000" pitchFamily="50" charset="-128"/>
              </a:rPr>
              <a:t>５</a:t>
            </a:r>
            <a:r>
              <a:rPr lang="en-US" altLang="ja-JP" sz="1050" dirty="0">
                <a:solidFill>
                  <a:srgbClr val="000000"/>
                </a:solidFill>
                <a:latin typeface="BIZ UDPゴシック" panose="020B0400000000000000" pitchFamily="50" charset="-128"/>
                <a:ea typeface="BIZ UDPゴシック" panose="020B0400000000000000" pitchFamily="50" charset="-128"/>
              </a:rPr>
              <a:t>0</a:t>
            </a:r>
            <a:r>
              <a:rPr lang="ja-JP" altLang="en-US" sz="1050" dirty="0">
                <a:solidFill>
                  <a:srgbClr val="000000"/>
                </a:solidFill>
                <a:latin typeface="BIZ UDPゴシック" panose="020B0400000000000000" pitchFamily="50" charset="-128"/>
                <a:ea typeface="BIZ UDPゴシック" panose="020B0400000000000000" pitchFamily="50" charset="-128"/>
              </a:rPr>
              <a:t>～４０</a:t>
            </a:r>
            <a:r>
              <a:rPr lang="en-US" altLang="ja-JP" sz="1050" dirty="0">
                <a:solidFill>
                  <a:srgbClr val="000000"/>
                </a:solidFill>
                <a:latin typeface="BIZ UDPゴシック" panose="020B0400000000000000" pitchFamily="50" charset="-128"/>
                <a:ea typeface="BIZ UDPゴシック" panose="020B0400000000000000" pitchFamily="50" charset="-128"/>
              </a:rPr>
              <a:t>0</a:t>
            </a:r>
            <a:r>
              <a:rPr lang="ja-JP" altLang="en-US" sz="1050" dirty="0">
                <a:solidFill>
                  <a:srgbClr val="000000"/>
                </a:solidFill>
                <a:latin typeface="BIZ UDPゴシック" panose="020B0400000000000000" pitchFamily="50" charset="-128"/>
                <a:ea typeface="BIZ UDPゴシック" panose="020B0400000000000000" pitchFamily="50" charset="-128"/>
              </a:rPr>
              <a:t>円</a:t>
            </a:r>
            <a:r>
              <a:rPr lang="en-US" altLang="ja-JP" sz="1050" dirty="0">
                <a:solidFill>
                  <a:srgbClr val="000000"/>
                </a:solidFill>
                <a:latin typeface="BIZ UDPゴシック" panose="020B0400000000000000" pitchFamily="50" charset="-128"/>
                <a:ea typeface="BIZ UDPゴシック" panose="020B0400000000000000" pitchFamily="50" charset="-128"/>
              </a:rPr>
              <a:t>×</a:t>
            </a:r>
            <a:r>
              <a:rPr lang="ja-JP" altLang="en-US" sz="1050" dirty="0">
                <a:solidFill>
                  <a:srgbClr val="000000"/>
                </a:solidFill>
                <a:latin typeface="BIZ UDPゴシック" panose="020B0400000000000000" pitchFamily="50" charset="-128"/>
                <a:ea typeface="BIZ UDPゴシック" panose="020B0400000000000000" pitchFamily="50" charset="-128"/>
              </a:rPr>
              <a:t>日数分、</a:t>
            </a:r>
            <a:endParaRPr lang="en-US" altLang="ja-JP" sz="1050" dirty="0">
              <a:solidFill>
                <a:srgbClr val="000000"/>
              </a:solidFill>
              <a:latin typeface="BIZ UDPゴシック" panose="020B0400000000000000" pitchFamily="50" charset="-128"/>
              <a:ea typeface="BIZ UDPゴシック" panose="020B0400000000000000" pitchFamily="50" charset="-128"/>
            </a:endParaRPr>
          </a:p>
          <a:p>
            <a:pPr marL="0" indent="0">
              <a:spcBef>
                <a:spcPts val="0"/>
              </a:spcBef>
              <a:buNone/>
            </a:pPr>
            <a:r>
              <a:rPr lang="en-US" altLang="ja-JP" sz="1050" dirty="0">
                <a:solidFill>
                  <a:srgbClr val="000000"/>
                </a:solidFill>
                <a:latin typeface="BIZ UDPゴシック" panose="020B0400000000000000" pitchFamily="50" charset="-128"/>
                <a:ea typeface="BIZ UDPゴシック" panose="020B0400000000000000" pitchFamily="50" charset="-128"/>
              </a:rPr>
              <a:t>      </a:t>
            </a:r>
            <a:r>
              <a:rPr lang="ja-JP" altLang="en-US" sz="1050" dirty="0">
                <a:solidFill>
                  <a:srgbClr val="000000"/>
                </a:solidFill>
                <a:latin typeface="BIZ UDPゴシック" panose="020B0400000000000000" pitchFamily="50" charset="-128"/>
                <a:ea typeface="BIZ UDPゴシック" panose="020B0400000000000000" pitchFamily="50" charset="-128"/>
              </a:rPr>
              <a:t>夏保育加算/</a:t>
            </a:r>
            <a:r>
              <a:rPr lang="en-US" altLang="ja-JP" sz="1050" dirty="0">
                <a:solidFill>
                  <a:srgbClr val="000000"/>
                </a:solidFill>
                <a:latin typeface="BIZ UDPゴシック" panose="020B0400000000000000" pitchFamily="50" charset="-128"/>
                <a:ea typeface="BIZ UDPゴシック" panose="020B0400000000000000" pitchFamily="50" charset="-128"/>
              </a:rPr>
              <a:t>7</a:t>
            </a:r>
            <a:r>
              <a:rPr lang="ja-JP" altLang="en-US" sz="1050" dirty="0">
                <a:solidFill>
                  <a:srgbClr val="000000"/>
                </a:solidFill>
                <a:latin typeface="BIZ UDPゴシック" panose="020B0400000000000000" pitchFamily="50" charset="-128"/>
                <a:ea typeface="BIZ UDPゴシック" panose="020B0400000000000000" pitchFamily="50" charset="-128"/>
              </a:rPr>
              <a:t>月 </a:t>
            </a:r>
            <a:r>
              <a:rPr lang="en-US" altLang="ja-JP" sz="1050" dirty="0">
                <a:solidFill>
                  <a:srgbClr val="000000"/>
                </a:solidFill>
                <a:latin typeface="BIZ UDPゴシック" panose="020B0400000000000000" pitchFamily="50" charset="-128"/>
                <a:ea typeface="BIZ UDPゴシック" panose="020B0400000000000000" pitchFamily="50" charset="-128"/>
              </a:rPr>
              <a:t>2,000</a:t>
            </a:r>
            <a:r>
              <a:rPr lang="ja-JP" altLang="en-US" sz="1050" dirty="0">
                <a:solidFill>
                  <a:srgbClr val="000000"/>
                </a:solidFill>
                <a:latin typeface="BIZ UDPゴシック" panose="020B0400000000000000" pitchFamily="50" charset="-128"/>
                <a:ea typeface="BIZ UDPゴシック" panose="020B0400000000000000" pitchFamily="50" charset="-128"/>
              </a:rPr>
              <a:t>円　</a:t>
            </a:r>
            <a:r>
              <a:rPr lang="en-US" altLang="ja-JP" sz="1050" dirty="0">
                <a:solidFill>
                  <a:srgbClr val="000000"/>
                </a:solidFill>
                <a:latin typeface="BIZ UDPゴシック" panose="020B0400000000000000" pitchFamily="50" charset="-128"/>
                <a:ea typeface="BIZ UDPゴシック" panose="020B0400000000000000" pitchFamily="50" charset="-128"/>
              </a:rPr>
              <a:t>8</a:t>
            </a:r>
            <a:r>
              <a:rPr lang="ja-JP" altLang="en-US" sz="1050" dirty="0">
                <a:solidFill>
                  <a:srgbClr val="000000"/>
                </a:solidFill>
                <a:latin typeface="BIZ UDPゴシック" panose="020B0400000000000000" pitchFamily="50" charset="-128"/>
                <a:ea typeface="BIZ UDPゴシック" panose="020B0400000000000000" pitchFamily="50" charset="-128"/>
              </a:rPr>
              <a:t>月</a:t>
            </a:r>
            <a:r>
              <a:rPr lang="en-US" altLang="ja-JP" sz="1050" dirty="0">
                <a:solidFill>
                  <a:srgbClr val="000000"/>
                </a:solidFill>
                <a:latin typeface="BIZ UDPゴシック" panose="020B0400000000000000" pitchFamily="50" charset="-128"/>
                <a:ea typeface="BIZ UDPゴシック" panose="020B0400000000000000" pitchFamily="50" charset="-128"/>
              </a:rPr>
              <a:t>3,000</a:t>
            </a:r>
            <a:r>
              <a:rPr lang="ja-JP" altLang="en-US" sz="1050" dirty="0">
                <a:solidFill>
                  <a:srgbClr val="000000"/>
                </a:solidFill>
                <a:latin typeface="BIZ UDPゴシック" panose="020B0400000000000000" pitchFamily="50" charset="-128"/>
                <a:ea typeface="BIZ UDPゴシック" panose="020B0400000000000000" pitchFamily="50" charset="-128"/>
              </a:rPr>
              <a:t>円</a:t>
            </a:r>
            <a:br>
              <a:rPr lang="ja-JP" altLang="en-US" sz="1050" dirty="0">
                <a:solidFill>
                  <a:srgbClr val="000000"/>
                </a:solidFill>
                <a:latin typeface="BIZ UDPゴシック" panose="020B0400000000000000" pitchFamily="50" charset="-128"/>
                <a:ea typeface="BIZ UDPゴシック" panose="020B0400000000000000" pitchFamily="50" charset="-128"/>
              </a:rPr>
            </a:br>
            <a:r>
              <a:rPr lang="ja-JP" altLang="en-US" sz="1050" dirty="0">
                <a:solidFill>
                  <a:srgbClr val="000000"/>
                </a:solidFill>
                <a:latin typeface="BIZ UDPゴシック" panose="020B0400000000000000" pitchFamily="50" charset="-128"/>
                <a:ea typeface="BIZ UDPゴシック" panose="020B0400000000000000" pitchFamily="50" charset="-128"/>
              </a:rPr>
              <a:t>      活動費/おでかけに応じ加算.</a:t>
            </a:r>
          </a:p>
          <a:p>
            <a:pPr marL="0" indent="0">
              <a:buNone/>
            </a:pPr>
            <a:endParaRPr lang="ja-JP" altLang="en-US" sz="1050" dirty="0">
              <a:solidFill>
                <a:srgbClr val="000000"/>
              </a:solidFill>
              <a:latin typeface="BIZ UDPゴシック" panose="020B0400000000000000" pitchFamily="50" charset="-128"/>
              <a:ea typeface="BIZ UDPゴシック" panose="020B0400000000000000" pitchFamily="50" charset="-128"/>
            </a:endParaRPr>
          </a:p>
          <a:p>
            <a:pPr marL="0" indent="0">
              <a:buNone/>
            </a:pPr>
            <a:endParaRPr lang="ja-JP" altLang="en-US" sz="1050" dirty="0">
              <a:solidFill>
                <a:srgbClr val="000000"/>
              </a:solidFill>
              <a:latin typeface="BIZ UDPゴシック" panose="020B0400000000000000" pitchFamily="50" charset="-128"/>
              <a:ea typeface="BIZ UDPゴシック" panose="020B0400000000000000" pitchFamily="50" charset="-128"/>
            </a:endParaRPr>
          </a:p>
        </p:txBody>
      </p:sp>
      <p:sp>
        <p:nvSpPr>
          <p:cNvPr id="32" name="テキスト プレースホルダー 29"/>
          <p:cNvSpPr>
            <a:spLocks noGrp="1"/>
          </p:cNvSpPr>
          <p:nvPr>
            <p:ph type="body" sz="quarter" idx="12"/>
          </p:nvPr>
        </p:nvSpPr>
        <p:spPr>
          <a:xfrm>
            <a:off x="1951187" y="699468"/>
            <a:ext cx="1210354" cy="255000"/>
          </a:xfrm>
        </p:spPr>
        <p:txBody>
          <a:bodyPr vert="horz" lIns="0" tIns="0" rIns="0" bIns="0" rtlCol="0" anchor="t">
            <a:noAutofit/>
          </a:bodyPr>
          <a:lstStyle/>
          <a:p>
            <a:pPr marL="0" indent="0">
              <a:buNone/>
            </a:pPr>
            <a:r>
              <a:rPr lang="ja-JP" altLang="en-US" sz="1050" dirty="0">
                <a:solidFill>
                  <a:srgbClr val="000000"/>
                </a:solidFill>
                <a:latin typeface="BIZ UDPゴシック" panose="020B0400000000000000" pitchFamily="50" charset="-128"/>
                <a:ea typeface="BIZ UDPゴシック" panose="020B0400000000000000" pitchFamily="50" charset="-128"/>
              </a:rPr>
              <a:t>※１～6年生一律</a:t>
            </a:r>
          </a:p>
        </p:txBody>
      </p:sp>
      <p:sp>
        <p:nvSpPr>
          <p:cNvPr id="33" name="テキスト プレースホルダー 2"/>
          <p:cNvSpPr>
            <a:spLocks noGrp="1"/>
          </p:cNvSpPr>
          <p:nvPr>
            <p:ph type="body" sz="quarter" idx="15"/>
          </p:nvPr>
        </p:nvSpPr>
        <p:spPr>
          <a:xfrm>
            <a:off x="179830" y="4767723"/>
            <a:ext cx="1882064" cy="258343"/>
          </a:xfrm>
        </p:spPr>
        <p:txBody>
          <a:bodyPr vert="horz" lIns="0" tIns="0" rIns="0" bIns="0" rtlCol="0" anchor="t">
            <a:noAutofit/>
          </a:bodyPr>
          <a:lstStyle/>
          <a:p>
            <a:r>
              <a:rPr lang="ja-JP" altLang="en-US" sz="1800" b="1" dirty="0">
                <a:solidFill>
                  <a:srgbClr val="FE9E00"/>
                </a:solidFill>
                <a:latin typeface="BIZ UDPゴシック" panose="020B0400000000000000" pitchFamily="50" charset="-128"/>
                <a:ea typeface="BIZ UDPゴシック" panose="020B0400000000000000" pitchFamily="50" charset="-128"/>
              </a:rPr>
              <a:t>・児童の傷害保険</a:t>
            </a:r>
          </a:p>
        </p:txBody>
      </p:sp>
      <p:sp>
        <p:nvSpPr>
          <p:cNvPr id="34" name="テキスト プレースホルダー 29"/>
          <p:cNvSpPr>
            <a:spLocks noGrp="1"/>
          </p:cNvSpPr>
          <p:nvPr>
            <p:ph type="body" sz="quarter" idx="12"/>
          </p:nvPr>
        </p:nvSpPr>
        <p:spPr>
          <a:xfrm>
            <a:off x="287783" y="5146681"/>
            <a:ext cx="2793159" cy="882680"/>
          </a:xfrm>
        </p:spPr>
        <p:txBody>
          <a:bodyPr vert="horz" lIns="0" tIns="0" rIns="0" bIns="0" rtlCol="0" anchor="t">
            <a:noAutofit/>
          </a:bodyPr>
          <a:lstStyle/>
          <a:p>
            <a:pPr marL="0" indent="0">
              <a:buNone/>
            </a:pPr>
            <a:r>
              <a:rPr lang="ja-JP" altLang="en-US" sz="1100" dirty="0">
                <a:latin typeface="BIZ UDPゴシック" panose="020B0400000000000000" pitchFamily="50" charset="-128"/>
                <a:ea typeface="BIZ UDPゴシック" panose="020B0400000000000000" pitchFamily="50" charset="-128"/>
              </a:rPr>
              <a:t>児童は傷害保険に加入します。(全児童)</a:t>
            </a:r>
            <a:br>
              <a:rPr lang="ja-JP" altLang="en-US" sz="1100" dirty="0">
                <a:latin typeface="BIZ UDPゴシック" panose="020B0400000000000000" pitchFamily="50" charset="-128"/>
                <a:ea typeface="BIZ UDPゴシック" panose="020B0400000000000000" pitchFamily="50" charset="-128"/>
              </a:rPr>
            </a:br>
            <a:r>
              <a:rPr lang="ja-JP" altLang="en-US" sz="1100" dirty="0">
                <a:solidFill>
                  <a:srgbClr val="000000"/>
                </a:solidFill>
                <a:latin typeface="BIZ UDPゴシック" panose="020B0400000000000000" pitchFamily="50" charset="-128"/>
                <a:ea typeface="BIZ UDPゴシック" panose="020B0400000000000000" pitchFamily="50" charset="-128"/>
              </a:rPr>
              <a:t>保険料は児童クラブ負担とし、児童クラブ生活内でのケガやウイルス性の食中毒について、保険の範囲内で対応します。</a:t>
            </a:r>
          </a:p>
          <a:p>
            <a:pPr marL="0" indent="0">
              <a:buNone/>
            </a:pPr>
            <a:endParaRPr lang="ja-JP" altLang="en-US" dirty="0">
              <a:solidFill>
                <a:srgbClr val="000000"/>
              </a:solidFill>
              <a:latin typeface="BIZ UDPゴシック" panose="020B0400000000000000" pitchFamily="50" charset="-128"/>
              <a:ea typeface="BIZ UDPゴシック" panose="020B0400000000000000" pitchFamily="50" charset="-128"/>
            </a:endParaRPr>
          </a:p>
          <a:p>
            <a:pPr marL="0" indent="0">
              <a:buNone/>
            </a:pPr>
            <a:endParaRPr lang="ja-JP" altLang="en-US" dirty="0">
              <a:solidFill>
                <a:srgbClr val="000000"/>
              </a:solidFill>
              <a:latin typeface="BIZ UDPゴシック" panose="020B0400000000000000" pitchFamily="50" charset="-128"/>
              <a:ea typeface="BIZ UDPゴシック" panose="020B0400000000000000" pitchFamily="50" charset="-128"/>
            </a:endParaRPr>
          </a:p>
          <a:p>
            <a:pPr marL="0" indent="0">
              <a:buNone/>
            </a:pPr>
            <a:endParaRPr lang="ja-JP" altLang="en-US" dirty="0">
              <a:solidFill>
                <a:srgbClr val="000000"/>
              </a:solidFill>
              <a:latin typeface="BIZ UDPゴシック" panose="020B0400000000000000" pitchFamily="50" charset="-128"/>
              <a:ea typeface="BIZ UDPゴシック" panose="020B0400000000000000" pitchFamily="50" charset="-128"/>
            </a:endParaRPr>
          </a:p>
        </p:txBody>
      </p:sp>
      <p:sp>
        <p:nvSpPr>
          <p:cNvPr id="35" name="テキスト プレースホルダー 29"/>
          <p:cNvSpPr>
            <a:spLocks noGrp="1"/>
          </p:cNvSpPr>
          <p:nvPr>
            <p:ph type="body" sz="quarter" idx="12"/>
          </p:nvPr>
        </p:nvSpPr>
        <p:spPr>
          <a:xfrm>
            <a:off x="287783" y="3586662"/>
            <a:ext cx="2991583" cy="847304"/>
          </a:xfrm>
        </p:spPr>
        <p:txBody>
          <a:bodyPr vert="horz" lIns="0" tIns="0" rIns="0" bIns="0" rtlCol="0" anchor="t">
            <a:noAutofit/>
          </a:bodyPr>
          <a:lstStyle/>
          <a:p>
            <a:pPr marL="0" indent="0">
              <a:buNone/>
            </a:pPr>
            <a:r>
              <a:rPr lang="ja-JP" altLang="en-US" sz="1050" b="1" dirty="0">
                <a:latin typeface="BIZ UDPゴシック" panose="020B0400000000000000" pitchFamily="50" charset="-128"/>
                <a:ea typeface="BIZ UDPゴシック" panose="020B0400000000000000" pitchFamily="50" charset="-128"/>
              </a:rPr>
              <a:t>[ひとり親家庭への減額について]</a:t>
            </a:r>
            <a:br>
              <a:rPr lang="ja-JP" altLang="en-US" sz="1050" dirty="0">
                <a:latin typeface="BIZ UDPゴシック" panose="020B0400000000000000" pitchFamily="50" charset="-128"/>
                <a:ea typeface="BIZ UDPゴシック" panose="020B0400000000000000" pitchFamily="50" charset="-128"/>
              </a:rPr>
            </a:br>
            <a:r>
              <a:rPr lang="ja-JP" altLang="en-US" sz="1050" dirty="0">
                <a:latin typeface="BIZ UDPゴシック" panose="020B0400000000000000" pitchFamily="50" charset="-128"/>
                <a:ea typeface="BIZ UDPゴシック" panose="020B0400000000000000" pitchFamily="50" charset="-128"/>
              </a:rPr>
              <a:t>糸満市が実施している「ひとり親家庭への保育料補助事業」を利用し、対象者は基本保育料を半額にしています。</a:t>
            </a:r>
            <a:endParaRPr lang="en-US" altLang="ja-JP" sz="1050" dirty="0">
              <a:latin typeface="BIZ UDPゴシック" panose="020B0400000000000000" pitchFamily="50" charset="-128"/>
              <a:ea typeface="BIZ UDPゴシック" panose="020B0400000000000000" pitchFamily="50" charset="-128"/>
            </a:endParaRPr>
          </a:p>
        </p:txBody>
      </p:sp>
      <p:sp>
        <p:nvSpPr>
          <p:cNvPr id="36" name="テキスト プレースホルダー 2"/>
          <p:cNvSpPr>
            <a:spLocks noGrp="1"/>
          </p:cNvSpPr>
          <p:nvPr>
            <p:ph type="body" sz="quarter" idx="15"/>
          </p:nvPr>
        </p:nvSpPr>
        <p:spPr>
          <a:xfrm>
            <a:off x="193228" y="6252838"/>
            <a:ext cx="1271425" cy="274637"/>
          </a:xfrm>
        </p:spPr>
        <p:txBody>
          <a:bodyPr vert="horz" lIns="0" tIns="0" rIns="0" bIns="0" rtlCol="0" anchor="t">
            <a:noAutofit/>
          </a:bodyPr>
          <a:lstStyle/>
          <a:p>
            <a:r>
              <a:rPr lang="ja-JP" altLang="en-US" sz="1800" b="1" dirty="0">
                <a:solidFill>
                  <a:srgbClr val="FE9E00"/>
                </a:solidFill>
                <a:latin typeface="BIZ UDPゴシック" panose="020B0400000000000000" pitchFamily="50" charset="-128"/>
                <a:ea typeface="BIZ UDPゴシック" panose="020B0400000000000000" pitchFamily="50" charset="-128"/>
              </a:rPr>
              <a:t>・運営形態</a:t>
            </a:r>
          </a:p>
        </p:txBody>
      </p:sp>
      <p:sp>
        <p:nvSpPr>
          <p:cNvPr id="37" name="テキスト プレースホルダー 29"/>
          <p:cNvSpPr>
            <a:spLocks noGrp="1"/>
          </p:cNvSpPr>
          <p:nvPr>
            <p:ph type="body" sz="quarter" idx="12"/>
          </p:nvPr>
        </p:nvSpPr>
        <p:spPr>
          <a:xfrm>
            <a:off x="287783" y="6646665"/>
            <a:ext cx="2819400" cy="882680"/>
          </a:xfrm>
        </p:spPr>
        <p:txBody>
          <a:bodyPr vert="horz" lIns="0" tIns="0" rIns="0" bIns="0" rtlCol="0" anchor="t">
            <a:noAutofit/>
          </a:bodyPr>
          <a:lstStyle/>
          <a:p>
            <a:pPr marL="0" indent="0">
              <a:buNone/>
            </a:pPr>
            <a:r>
              <a:rPr lang="ja-JP" altLang="en-US" sz="1100" dirty="0">
                <a:solidFill>
                  <a:srgbClr val="000000"/>
                </a:solidFill>
                <a:latin typeface="BIZ UDPゴシック" panose="020B0400000000000000" pitchFamily="50" charset="-128"/>
                <a:ea typeface="BIZ UDPゴシック" panose="020B0400000000000000" pitchFamily="50" charset="-128"/>
              </a:rPr>
              <a:t>ことり児童クラブは、糸満市からの補助金と保護者の皆様から徴収する利用料で運営しています。</a:t>
            </a:r>
            <a:br>
              <a:rPr lang="ja-JP" altLang="en-US" sz="1100" dirty="0">
                <a:solidFill>
                  <a:srgbClr val="000000"/>
                </a:solidFill>
                <a:latin typeface="BIZ UDPゴシック" panose="020B0400000000000000" pitchFamily="50" charset="-128"/>
                <a:ea typeface="BIZ UDPゴシック" panose="020B0400000000000000" pitchFamily="50" charset="-128"/>
              </a:rPr>
            </a:br>
            <a:r>
              <a:rPr lang="ja-JP" altLang="en-US" sz="1100" dirty="0">
                <a:solidFill>
                  <a:srgbClr val="000000"/>
                </a:solidFill>
                <a:latin typeface="BIZ UDPゴシック" panose="020B0400000000000000" pitchFamily="50" charset="-128"/>
                <a:ea typeface="BIZ UDPゴシック" panose="020B0400000000000000" pitchFamily="50" charset="-128"/>
              </a:rPr>
              <a:t>運営は一般社団法人たっくたっくが行います。</a:t>
            </a:r>
          </a:p>
          <a:p>
            <a:pPr marL="0" indent="0">
              <a:buNone/>
            </a:pPr>
            <a:endParaRPr lang="ja-JP" altLang="en-US" dirty="0">
              <a:solidFill>
                <a:srgbClr val="000000"/>
              </a:solidFill>
              <a:latin typeface="BIZ UDPゴシック" panose="020B0400000000000000" pitchFamily="50" charset="-128"/>
              <a:ea typeface="BIZ UDPゴシック" panose="020B0400000000000000" pitchFamily="50" charset="-128"/>
            </a:endParaRPr>
          </a:p>
          <a:p>
            <a:pPr marL="0" indent="0">
              <a:buNone/>
            </a:pPr>
            <a:endParaRPr lang="ja-JP" altLang="en-US" dirty="0">
              <a:solidFill>
                <a:srgbClr val="000000"/>
              </a:solidFill>
              <a:latin typeface="BIZ UDPゴシック" panose="020B0400000000000000" pitchFamily="50" charset="-128"/>
              <a:ea typeface="BIZ UDPゴシック" panose="020B0400000000000000" pitchFamily="50" charset="-128"/>
            </a:endParaRPr>
          </a:p>
          <a:p>
            <a:pPr marL="0" indent="0">
              <a:buNone/>
            </a:pPr>
            <a:endParaRPr lang="ja-JP" altLang="en-US" dirty="0">
              <a:solidFill>
                <a:srgbClr val="000000"/>
              </a:solidFill>
              <a:latin typeface="BIZ UDPゴシック" panose="020B0400000000000000" pitchFamily="50" charset="-128"/>
              <a:ea typeface="BIZ UDPゴシック" panose="020B0400000000000000" pitchFamily="50" charset="-128"/>
            </a:endParaRPr>
          </a:p>
        </p:txBody>
      </p:sp>
      <p:sp>
        <p:nvSpPr>
          <p:cNvPr id="38" name="テキスト プレースホルダー 6">
            <a:extLst>
              <a:ext uri="{FF2B5EF4-FFF2-40B4-BE49-F238E27FC236}">
                <a16:creationId xmlns:a16="http://schemas.microsoft.com/office/drawing/2014/main" id="{487B8C9E-CDCD-46EB-941E-EEBFCB73B22D}"/>
              </a:ext>
            </a:extLst>
          </p:cNvPr>
          <p:cNvSpPr txBox="1">
            <a:spLocks/>
          </p:cNvSpPr>
          <p:nvPr/>
        </p:nvSpPr>
        <p:spPr>
          <a:xfrm>
            <a:off x="3561662" y="4290559"/>
            <a:ext cx="1817434" cy="329915"/>
          </a:xfrm>
          <a:prstGeom prst="rect">
            <a:avLst/>
          </a:prstGeom>
        </p:spPr>
        <p:txBody>
          <a:bodyPr vert="horz" lIns="0" tIns="0" rIns="0" bIns="0" rtlCol="0" anchor="t">
            <a:noAutofit/>
          </a:bodyPr>
          <a:lstStyle>
            <a:lvl1pPr marL="0" indent="0" algn="l" defTabSz="754335" rtl="0" eaLnBrk="1" latinLnBrk="0" hangingPunct="1">
              <a:lnSpc>
                <a:spcPct val="90000"/>
              </a:lnSpc>
              <a:spcBef>
                <a:spcPts val="0"/>
              </a:spcBef>
              <a:buFont typeface="Arial" panose="020B0604020202020204" pitchFamily="34" charset="0"/>
              <a:buNone/>
              <a:defRPr kumimoji="1" lang="ja-JP" sz="2000" b="1" kern="1200" baseline="0">
                <a:solidFill>
                  <a:schemeClr val="accent2">
                    <a:lumMod val="75000"/>
                  </a:schemeClr>
                </a:solidFill>
                <a:latin typeface="Meiryo UI" panose="020B0604030504040204" pitchFamily="50" charset="-128"/>
                <a:ea typeface="Meiryo UI" panose="020B0604030504040204" pitchFamily="50" charset="-128"/>
                <a:cs typeface="Meiryo UI" panose="020B0604030504040204" pitchFamily="50" charset="-128"/>
              </a:defRPr>
            </a:lvl1pPr>
            <a:lvl2pPr marL="0" indent="0" algn="l" defTabSz="754335" rtl="0" eaLnBrk="1" latinLnBrk="0" hangingPunct="1">
              <a:lnSpc>
                <a:spcPct val="100000"/>
              </a:lnSpc>
              <a:spcBef>
                <a:spcPts val="1000"/>
              </a:spcBef>
              <a:buFont typeface="Arial" panose="020B0604020202020204" pitchFamily="34" charset="0"/>
              <a:buNone/>
              <a:defRPr kumimoji="1" lang="ja-JP" sz="100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2pPr>
            <a:lvl3pPr marL="0" indent="0" algn="l" defTabSz="754335" rtl="0" eaLnBrk="1" latinLnBrk="0" hangingPunct="1">
              <a:lnSpc>
                <a:spcPct val="100000"/>
              </a:lnSpc>
              <a:spcBef>
                <a:spcPts val="1000"/>
              </a:spcBef>
              <a:buFont typeface="Arial" panose="020B0604020202020204" pitchFamily="34" charset="0"/>
              <a:buNone/>
              <a:defRPr kumimoji="1" lang="ja-JP" sz="100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3pPr>
            <a:lvl4pPr marL="0" indent="0" algn="l" defTabSz="754335" rtl="0" eaLnBrk="1" latinLnBrk="0" hangingPunct="1">
              <a:lnSpc>
                <a:spcPct val="100000"/>
              </a:lnSpc>
              <a:spcBef>
                <a:spcPts val="1000"/>
              </a:spcBef>
              <a:buFont typeface="Arial" panose="020B0604020202020204" pitchFamily="34" charset="0"/>
              <a:buNone/>
              <a:defRPr kumimoji="1" lang="ja-JP" sz="100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4pPr>
            <a:lvl5pPr marL="0" indent="0" algn="l" defTabSz="754335" rtl="0" eaLnBrk="1" latinLnBrk="0" hangingPunct="1">
              <a:lnSpc>
                <a:spcPct val="100000"/>
              </a:lnSpc>
              <a:spcBef>
                <a:spcPts val="1000"/>
              </a:spcBef>
              <a:buFont typeface="Arial" panose="020B0604020202020204" pitchFamily="34" charset="0"/>
              <a:buNone/>
              <a:defRPr kumimoji="1" lang="ja-JP" sz="100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5pPr>
            <a:lvl6pPr marL="2074421" indent="-188583" algn="l" defTabSz="754335" rtl="0" eaLnBrk="1" latinLnBrk="0" hangingPunct="1">
              <a:lnSpc>
                <a:spcPct val="90000"/>
              </a:lnSpc>
              <a:spcBef>
                <a:spcPct val="30000"/>
              </a:spcBef>
              <a:buFont typeface="Arial" panose="020B0604020202020204" pitchFamily="34" charset="0"/>
              <a:buChar char="•"/>
              <a:defRPr kumimoji="1" lang="ja-JP" sz="1485" kern="1200">
                <a:solidFill>
                  <a:schemeClr val="tx1"/>
                </a:solidFill>
                <a:latin typeface="+mn-lt"/>
                <a:ea typeface="+mn-ea"/>
                <a:cs typeface="+mn-cs"/>
              </a:defRPr>
            </a:lvl6pPr>
            <a:lvl7pPr marL="2451588" indent="-188583" algn="l" defTabSz="754335" rtl="0" eaLnBrk="1" latinLnBrk="0" hangingPunct="1">
              <a:lnSpc>
                <a:spcPct val="90000"/>
              </a:lnSpc>
              <a:spcBef>
                <a:spcPct val="30000"/>
              </a:spcBef>
              <a:buFont typeface="Arial" panose="020B0604020202020204" pitchFamily="34" charset="0"/>
              <a:buChar char="•"/>
              <a:defRPr kumimoji="1" lang="ja-JP" sz="1485" kern="1200">
                <a:solidFill>
                  <a:schemeClr val="tx1"/>
                </a:solidFill>
                <a:latin typeface="+mn-lt"/>
                <a:ea typeface="+mn-ea"/>
                <a:cs typeface="+mn-cs"/>
              </a:defRPr>
            </a:lvl7pPr>
            <a:lvl8pPr marL="2828755" indent="-188583" algn="l" defTabSz="754335" rtl="0" eaLnBrk="1" latinLnBrk="0" hangingPunct="1">
              <a:lnSpc>
                <a:spcPct val="90000"/>
              </a:lnSpc>
              <a:spcBef>
                <a:spcPct val="30000"/>
              </a:spcBef>
              <a:buFont typeface="Arial" panose="020B0604020202020204" pitchFamily="34" charset="0"/>
              <a:buChar char="•"/>
              <a:defRPr kumimoji="1" lang="ja-JP" sz="1485" kern="1200">
                <a:solidFill>
                  <a:schemeClr val="tx1"/>
                </a:solidFill>
                <a:latin typeface="+mn-lt"/>
                <a:ea typeface="+mn-ea"/>
                <a:cs typeface="+mn-cs"/>
              </a:defRPr>
            </a:lvl8pPr>
            <a:lvl9pPr marL="3205923" indent="-188583" algn="l" defTabSz="754335" rtl="0" eaLnBrk="1" latinLnBrk="0" hangingPunct="1">
              <a:lnSpc>
                <a:spcPct val="90000"/>
              </a:lnSpc>
              <a:spcBef>
                <a:spcPct val="30000"/>
              </a:spcBef>
              <a:buFont typeface="Arial" panose="020B0604020202020204" pitchFamily="34" charset="0"/>
              <a:buChar char="•"/>
              <a:defRPr kumimoji="1" lang="ja-JP" sz="1485" kern="1200">
                <a:solidFill>
                  <a:schemeClr val="tx1"/>
                </a:solidFill>
                <a:latin typeface="+mn-lt"/>
                <a:ea typeface="+mn-ea"/>
                <a:cs typeface="+mn-cs"/>
              </a:defRPr>
            </a:lvl9pPr>
          </a:lstStyle>
          <a:p>
            <a:r>
              <a:rPr lang="ja-JP" altLang="en-US" sz="1600" u="sng" dirty="0">
                <a:latin typeface="BIZ UDPゴシック" panose="020B0400000000000000" pitchFamily="50" charset="-128"/>
                <a:ea typeface="BIZ UDPゴシック" panose="020B0400000000000000" pitchFamily="50" charset="-128"/>
              </a:rPr>
              <a:t>たっくたっくの理念</a:t>
            </a:r>
          </a:p>
        </p:txBody>
      </p:sp>
      <p:sp>
        <p:nvSpPr>
          <p:cNvPr id="39" name="テキスト プレースホルダー 8">
            <a:extLst>
              <a:ext uri="{FF2B5EF4-FFF2-40B4-BE49-F238E27FC236}">
                <a16:creationId xmlns:a16="http://schemas.microsoft.com/office/drawing/2014/main" id="{E1DEA9A4-D334-4C1C-83AA-0BB1C2CDC1A9}"/>
              </a:ext>
            </a:extLst>
          </p:cNvPr>
          <p:cNvSpPr txBox="1">
            <a:spLocks/>
          </p:cNvSpPr>
          <p:nvPr/>
        </p:nvSpPr>
        <p:spPr>
          <a:xfrm>
            <a:off x="3561662" y="4613295"/>
            <a:ext cx="2931789" cy="2892209"/>
          </a:xfrm>
          <a:prstGeom prst="rect">
            <a:avLst/>
          </a:prstGeom>
        </p:spPr>
        <p:txBody>
          <a:bodyPr vert="horz" lIns="0" tIns="0" rIns="0" bIns="0" rtlCol="0" anchor="t">
            <a:noAutofit/>
          </a:bodyPr>
          <a:lstStyle>
            <a:lvl1pPr marL="0" indent="0" algn="l" defTabSz="754335" rtl="0" eaLnBrk="1" latinLnBrk="0" hangingPunct="1">
              <a:lnSpc>
                <a:spcPct val="120000"/>
              </a:lnSpc>
              <a:spcBef>
                <a:spcPts val="0"/>
              </a:spcBef>
              <a:buFont typeface="Arial" panose="020B0604020202020204" pitchFamily="34" charset="0"/>
              <a:buNone/>
              <a:defRPr kumimoji="1" lang="ja-JP" sz="1000" kern="1200" baseline="0">
                <a:solidFill>
                  <a:schemeClr val="tx1"/>
                </a:solidFill>
                <a:latin typeface="Meiryo UI" panose="020B0604030504040204" pitchFamily="50" charset="-128"/>
                <a:ea typeface="Meiryo UI" panose="020B0604030504040204" pitchFamily="50" charset="-128"/>
                <a:cs typeface="Meiryo UI" panose="020B0604030504040204" pitchFamily="50" charset="-128"/>
              </a:defRPr>
            </a:lvl1pPr>
            <a:lvl2pPr marL="0" indent="0" algn="l" defTabSz="754335" rtl="0" eaLnBrk="1" latinLnBrk="0" hangingPunct="1">
              <a:lnSpc>
                <a:spcPct val="100000"/>
              </a:lnSpc>
              <a:spcBef>
                <a:spcPts val="1000"/>
              </a:spcBef>
              <a:buFont typeface="Arial" panose="020B0604020202020204" pitchFamily="34" charset="0"/>
              <a:buNone/>
              <a:defRPr kumimoji="1" lang="ja-JP" sz="100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2pPr>
            <a:lvl3pPr marL="0" indent="0" algn="l" defTabSz="754335" rtl="0" eaLnBrk="1" latinLnBrk="0" hangingPunct="1">
              <a:lnSpc>
                <a:spcPct val="100000"/>
              </a:lnSpc>
              <a:spcBef>
                <a:spcPts val="1000"/>
              </a:spcBef>
              <a:buFont typeface="Arial" panose="020B0604020202020204" pitchFamily="34" charset="0"/>
              <a:buNone/>
              <a:defRPr kumimoji="1" lang="ja-JP" sz="100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3pPr>
            <a:lvl4pPr marL="0" indent="0" algn="l" defTabSz="754335" rtl="0" eaLnBrk="1" latinLnBrk="0" hangingPunct="1">
              <a:lnSpc>
                <a:spcPct val="100000"/>
              </a:lnSpc>
              <a:spcBef>
                <a:spcPts val="1000"/>
              </a:spcBef>
              <a:buFont typeface="Arial" panose="020B0604020202020204" pitchFamily="34" charset="0"/>
              <a:buNone/>
              <a:defRPr kumimoji="1" lang="ja-JP" sz="100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4pPr>
            <a:lvl5pPr marL="0" indent="0" algn="l" defTabSz="754335" rtl="0" eaLnBrk="1" latinLnBrk="0" hangingPunct="1">
              <a:lnSpc>
                <a:spcPct val="100000"/>
              </a:lnSpc>
              <a:spcBef>
                <a:spcPts val="1000"/>
              </a:spcBef>
              <a:buFont typeface="Arial" panose="020B0604020202020204" pitchFamily="34" charset="0"/>
              <a:buNone/>
              <a:defRPr kumimoji="1" lang="ja-JP" sz="100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5pPr>
            <a:lvl6pPr marL="2074421" indent="-188583" algn="l" defTabSz="754335" rtl="0" eaLnBrk="1" latinLnBrk="0" hangingPunct="1">
              <a:lnSpc>
                <a:spcPct val="90000"/>
              </a:lnSpc>
              <a:spcBef>
                <a:spcPct val="30000"/>
              </a:spcBef>
              <a:buFont typeface="Arial" panose="020B0604020202020204" pitchFamily="34" charset="0"/>
              <a:buChar char="•"/>
              <a:defRPr kumimoji="1" lang="ja-JP" sz="1485" kern="1200">
                <a:solidFill>
                  <a:schemeClr val="tx1"/>
                </a:solidFill>
                <a:latin typeface="+mn-lt"/>
                <a:ea typeface="+mn-ea"/>
                <a:cs typeface="+mn-cs"/>
              </a:defRPr>
            </a:lvl6pPr>
            <a:lvl7pPr marL="2451588" indent="-188583" algn="l" defTabSz="754335" rtl="0" eaLnBrk="1" latinLnBrk="0" hangingPunct="1">
              <a:lnSpc>
                <a:spcPct val="90000"/>
              </a:lnSpc>
              <a:spcBef>
                <a:spcPct val="30000"/>
              </a:spcBef>
              <a:buFont typeface="Arial" panose="020B0604020202020204" pitchFamily="34" charset="0"/>
              <a:buChar char="•"/>
              <a:defRPr kumimoji="1" lang="ja-JP" sz="1485" kern="1200">
                <a:solidFill>
                  <a:schemeClr val="tx1"/>
                </a:solidFill>
                <a:latin typeface="+mn-lt"/>
                <a:ea typeface="+mn-ea"/>
                <a:cs typeface="+mn-cs"/>
              </a:defRPr>
            </a:lvl7pPr>
            <a:lvl8pPr marL="2828755" indent="-188583" algn="l" defTabSz="754335" rtl="0" eaLnBrk="1" latinLnBrk="0" hangingPunct="1">
              <a:lnSpc>
                <a:spcPct val="90000"/>
              </a:lnSpc>
              <a:spcBef>
                <a:spcPct val="30000"/>
              </a:spcBef>
              <a:buFont typeface="Arial" panose="020B0604020202020204" pitchFamily="34" charset="0"/>
              <a:buChar char="•"/>
              <a:defRPr kumimoji="1" lang="ja-JP" sz="1485" kern="1200">
                <a:solidFill>
                  <a:schemeClr val="tx1"/>
                </a:solidFill>
                <a:latin typeface="+mn-lt"/>
                <a:ea typeface="+mn-ea"/>
                <a:cs typeface="+mn-cs"/>
              </a:defRPr>
            </a:lvl8pPr>
            <a:lvl9pPr marL="3205923" indent="-188583" algn="l" defTabSz="754335" rtl="0" eaLnBrk="1" latinLnBrk="0" hangingPunct="1">
              <a:lnSpc>
                <a:spcPct val="90000"/>
              </a:lnSpc>
              <a:spcBef>
                <a:spcPct val="30000"/>
              </a:spcBef>
              <a:buFont typeface="Arial" panose="020B0604020202020204" pitchFamily="34" charset="0"/>
              <a:buChar char="•"/>
              <a:defRPr kumimoji="1" lang="ja-JP" sz="1485" kern="1200">
                <a:solidFill>
                  <a:schemeClr val="tx1"/>
                </a:solidFill>
                <a:latin typeface="+mn-lt"/>
                <a:ea typeface="+mn-ea"/>
                <a:cs typeface="+mn-cs"/>
              </a:defRPr>
            </a:lvl9pPr>
          </a:lstStyle>
          <a:p>
            <a:r>
              <a:rPr lang="ja-JP" altLang="en-US" sz="1100" dirty="0">
                <a:latin typeface="BIZ UDPゴシック" panose="020B0400000000000000" pitchFamily="50" charset="-128"/>
                <a:ea typeface="BIZ UDPゴシック" panose="020B0400000000000000" pitchFamily="50" charset="-128"/>
              </a:rPr>
              <a:t>私達、一般社団法人たっくたっくの願いは「すべての人々の幸せ」です。</a:t>
            </a:r>
            <a:endParaRPr lang="en-US" altLang="ja-JP" sz="1100" dirty="0">
              <a:latin typeface="BIZ UDPゴシック" panose="020B0400000000000000" pitchFamily="50" charset="-128"/>
              <a:ea typeface="BIZ UDPゴシック" panose="020B0400000000000000" pitchFamily="50" charset="-128"/>
            </a:endParaRPr>
          </a:p>
          <a:p>
            <a:endParaRPr lang="en-US" altLang="ja-JP" sz="1100" dirty="0">
              <a:latin typeface="BIZ UDPゴシック" panose="020B0400000000000000" pitchFamily="50" charset="-128"/>
              <a:ea typeface="BIZ UDPゴシック" panose="020B0400000000000000" pitchFamily="50" charset="-128"/>
            </a:endParaRPr>
          </a:p>
          <a:p>
            <a:r>
              <a:rPr lang="ja-JP" altLang="en-US" sz="1100" dirty="0">
                <a:latin typeface="BIZ UDPゴシック" panose="020B0400000000000000" pitchFamily="50" charset="-128"/>
                <a:ea typeface="BIZ UDPゴシック" panose="020B0400000000000000" pitchFamily="50" charset="-128"/>
              </a:rPr>
              <a:t> 「生命を大切にし、健康な心と体を育てる」ことを使命とし、「地域に愛され人々から信頼される団体」を目指します。</a:t>
            </a:r>
            <a:endParaRPr lang="en-US" altLang="ja-JP" sz="1100" dirty="0">
              <a:latin typeface="BIZ UDPゴシック" panose="020B0400000000000000" pitchFamily="50" charset="-128"/>
              <a:ea typeface="BIZ UDPゴシック" panose="020B0400000000000000" pitchFamily="50" charset="-128"/>
            </a:endParaRPr>
          </a:p>
          <a:p>
            <a:endParaRPr lang="en-US" altLang="ja-JP" sz="1100" dirty="0">
              <a:latin typeface="BIZ UDPゴシック" panose="020B0400000000000000" pitchFamily="50" charset="-128"/>
              <a:ea typeface="BIZ UDPゴシック" panose="020B0400000000000000" pitchFamily="50" charset="-128"/>
            </a:endParaRPr>
          </a:p>
          <a:p>
            <a:r>
              <a:rPr lang="ja-JP" altLang="en-US" sz="1100" dirty="0">
                <a:latin typeface="BIZ UDPゴシック" panose="020B0400000000000000" pitchFamily="50" charset="-128"/>
                <a:ea typeface="BIZ UDPゴシック" panose="020B0400000000000000" pitchFamily="50" charset="-128"/>
              </a:rPr>
              <a:t>　そのため、「一人ひとりが尊重された環境」を整え、社会を活きいきとした健全な姿へと導きます。</a:t>
            </a:r>
            <a:endParaRPr lang="en-US" altLang="ja-JP" sz="1100" dirty="0">
              <a:latin typeface="BIZ UDPゴシック" panose="020B0400000000000000" pitchFamily="50" charset="-128"/>
              <a:ea typeface="BIZ UDPゴシック" panose="020B0400000000000000" pitchFamily="50" charset="-128"/>
            </a:endParaRPr>
          </a:p>
          <a:p>
            <a:endParaRPr lang="en-US" altLang="ja-JP" sz="1100" dirty="0">
              <a:latin typeface="BIZ UDPゴシック" panose="020B0400000000000000" pitchFamily="50" charset="-128"/>
              <a:ea typeface="BIZ UDPゴシック" panose="020B0400000000000000" pitchFamily="50" charset="-128"/>
            </a:endParaRPr>
          </a:p>
          <a:p>
            <a:r>
              <a:rPr lang="ja-JP" altLang="en-US" sz="1100" dirty="0">
                <a:latin typeface="BIZ UDPゴシック" panose="020B0400000000000000" pitchFamily="50" charset="-128"/>
                <a:ea typeface="BIZ UDPゴシック" panose="020B0400000000000000" pitchFamily="50" charset="-128"/>
              </a:rPr>
              <a:t>　良い社会の中で未来を担う子どもたちを育むことが、すべての人々の幸せへと繋がることを信じ、日々歩んでいきます。</a:t>
            </a:r>
          </a:p>
        </p:txBody>
      </p:sp>
      <p:sp>
        <p:nvSpPr>
          <p:cNvPr id="2" name="楕円 1">
            <a:extLst>
              <a:ext uri="{FF2B5EF4-FFF2-40B4-BE49-F238E27FC236}">
                <a16:creationId xmlns:a16="http://schemas.microsoft.com/office/drawing/2014/main" id="{18490875-7D21-4C3F-A6E8-8651B201395F}"/>
              </a:ext>
            </a:extLst>
          </p:cNvPr>
          <p:cNvSpPr/>
          <p:nvPr/>
        </p:nvSpPr>
        <p:spPr>
          <a:xfrm>
            <a:off x="8373570" y="518368"/>
            <a:ext cx="1544583" cy="425942"/>
          </a:xfrm>
          <a:prstGeom prst="ellipse">
            <a:avLst/>
          </a:prstGeom>
        </p:spPr>
        <p:style>
          <a:lnRef idx="3">
            <a:schemeClr val="lt1"/>
          </a:lnRef>
          <a:fillRef idx="1">
            <a:schemeClr val="accent3"/>
          </a:fillRef>
          <a:effectRef idx="1">
            <a:schemeClr val="accent3"/>
          </a:effectRef>
          <a:fontRef idx="minor">
            <a:schemeClr val="lt1"/>
          </a:fontRef>
        </p:style>
        <p:txBody>
          <a:bodyPr rtlCol="0" anchor="ctr"/>
          <a:lstStyle/>
          <a:p>
            <a:pPr algn="ctr"/>
            <a:r>
              <a:rPr kumimoji="1" lang="en-US" altLang="ja-JP" sz="1000" dirty="0">
                <a:latin typeface="BIZ UDPゴシック" panose="020B0400000000000000" pitchFamily="50" charset="-128"/>
                <a:ea typeface="BIZ UDPゴシック" panose="020B0400000000000000" pitchFamily="50" charset="-128"/>
              </a:rPr>
              <a:t>2027</a:t>
            </a:r>
            <a:r>
              <a:rPr kumimoji="1" lang="ja-JP" altLang="en-US" sz="1000" dirty="0">
                <a:latin typeface="BIZ UDPゴシック" panose="020B0400000000000000" pitchFamily="50" charset="-128"/>
                <a:ea typeface="BIZ UDPゴシック" panose="020B0400000000000000" pitchFamily="50" charset="-128"/>
              </a:rPr>
              <a:t>年</a:t>
            </a:r>
            <a:endParaRPr kumimoji="1" lang="en-US" altLang="ja-JP" sz="1000" dirty="0">
              <a:latin typeface="BIZ UDPゴシック" panose="020B0400000000000000" pitchFamily="50" charset="-128"/>
              <a:ea typeface="BIZ UDPゴシック" panose="020B0400000000000000" pitchFamily="50" charset="-128"/>
            </a:endParaRPr>
          </a:p>
          <a:p>
            <a:pPr algn="ctr"/>
            <a:r>
              <a:rPr kumimoji="1" lang="ja-JP" altLang="en-US" sz="1000" dirty="0">
                <a:latin typeface="BIZ UDPゴシック" panose="020B0400000000000000" pitchFamily="50" charset="-128"/>
                <a:ea typeface="BIZ UDPゴシック" panose="020B0400000000000000" pitchFamily="50" charset="-128"/>
              </a:rPr>
              <a:t>令和</a:t>
            </a:r>
            <a:r>
              <a:rPr kumimoji="1" lang="en-US" altLang="ja-JP" sz="1000" dirty="0">
                <a:latin typeface="BIZ UDPゴシック" panose="020B0400000000000000" pitchFamily="50" charset="-128"/>
                <a:ea typeface="BIZ UDPゴシック" panose="020B0400000000000000" pitchFamily="50" charset="-128"/>
              </a:rPr>
              <a:t>9</a:t>
            </a:r>
            <a:r>
              <a:rPr kumimoji="1" lang="ja-JP" altLang="en-US" sz="1000" dirty="0">
                <a:latin typeface="BIZ UDPゴシック" panose="020B0400000000000000" pitchFamily="50" charset="-128"/>
                <a:ea typeface="BIZ UDPゴシック" panose="020B0400000000000000" pitchFamily="50" charset="-128"/>
              </a:rPr>
              <a:t>年度版</a:t>
            </a:r>
          </a:p>
        </p:txBody>
      </p:sp>
      <p:pic>
        <p:nvPicPr>
          <p:cNvPr id="41" name="図 40">
            <a:extLst>
              <a:ext uri="{FF2B5EF4-FFF2-40B4-BE49-F238E27FC236}">
                <a16:creationId xmlns:a16="http://schemas.microsoft.com/office/drawing/2014/main" id="{1F2E6D4C-B8EC-4045-B54A-5307D422663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60126" y="4232884"/>
            <a:ext cx="896960" cy="329916"/>
          </a:xfrm>
          <a:prstGeom prst="rect">
            <a:avLst/>
          </a:prstGeom>
        </p:spPr>
      </p:pic>
      <p:sp>
        <p:nvSpPr>
          <p:cNvPr id="11" name="テキスト プレースホルダー 10"/>
          <p:cNvSpPr>
            <a:spLocks noGrp="1"/>
          </p:cNvSpPr>
          <p:nvPr>
            <p:ph type="body" sz="quarter" idx="20"/>
          </p:nvPr>
        </p:nvSpPr>
        <p:spPr>
          <a:xfrm>
            <a:off x="7094717" y="6742641"/>
            <a:ext cx="2898759" cy="579461"/>
          </a:xfrm>
        </p:spPr>
        <p:txBody>
          <a:bodyPr vert="horz" lIns="0" tIns="0" rIns="0" bIns="0" rtlCol="0" anchor="t">
            <a:noAutofit/>
          </a:bodyPr>
          <a:lstStyle/>
          <a:p>
            <a:r>
              <a:rPr lang="ja-JP" altLang="en-US" sz="1100" dirty="0">
                <a:latin typeface="BIZ UDPゴシック" panose="020B0400000000000000" pitchFamily="50" charset="-128"/>
                <a:ea typeface="BIZ UDPゴシック" panose="020B0400000000000000" pitchFamily="50" charset="-128"/>
              </a:rPr>
              <a:t>電話：0</a:t>
            </a:r>
            <a:r>
              <a:rPr lang="en-US" altLang="ja-JP" sz="1100" dirty="0">
                <a:latin typeface="BIZ UDPゴシック" panose="020B0400000000000000" pitchFamily="50" charset="-128"/>
                <a:ea typeface="BIZ UDPゴシック" panose="020B0400000000000000" pitchFamily="50" charset="-128"/>
              </a:rPr>
              <a:t>8</a:t>
            </a:r>
            <a:r>
              <a:rPr lang="ja-JP" altLang="en-US" sz="1100" dirty="0">
                <a:latin typeface="BIZ UDPゴシック" panose="020B0400000000000000" pitchFamily="50" charset="-128"/>
                <a:ea typeface="BIZ UDPゴシック" panose="020B0400000000000000" pitchFamily="50" charset="-128"/>
              </a:rPr>
              <a:t>0-</a:t>
            </a:r>
            <a:r>
              <a:rPr lang="en-US" altLang="ja-JP" sz="1100" dirty="0">
                <a:latin typeface="BIZ UDPゴシック" panose="020B0400000000000000" pitchFamily="50" charset="-128"/>
                <a:ea typeface="BIZ UDPゴシック" panose="020B0400000000000000" pitchFamily="50" charset="-128"/>
              </a:rPr>
              <a:t>3222-5102</a:t>
            </a:r>
            <a:endParaRPr lang="ja-JP" altLang="en-US" sz="1100" dirty="0">
              <a:latin typeface="BIZ UDPゴシック" panose="020B0400000000000000" pitchFamily="50" charset="-128"/>
              <a:ea typeface="BIZ UDPゴシック" panose="020B0400000000000000" pitchFamily="50" charset="-128"/>
            </a:endParaRPr>
          </a:p>
          <a:p>
            <a:r>
              <a:rPr lang="ja-JP" altLang="en-US" sz="1100" dirty="0">
                <a:latin typeface="BIZ UDPゴシック" panose="020B0400000000000000" pitchFamily="50" charset="-128"/>
                <a:ea typeface="BIZ UDPゴシック" panose="020B0400000000000000" pitchFamily="50" charset="-128"/>
              </a:rPr>
              <a:t>Mai</a:t>
            </a:r>
            <a:r>
              <a:rPr lang="en-US" altLang="ja-JP" sz="1100" dirty="0">
                <a:latin typeface="BIZ UDPゴシック" panose="020B0400000000000000" pitchFamily="50" charset="-128"/>
                <a:ea typeface="BIZ UDPゴシック" panose="020B0400000000000000" pitchFamily="50" charset="-128"/>
              </a:rPr>
              <a:t>l </a:t>
            </a:r>
            <a:r>
              <a:rPr lang="ja-JP" altLang="en-US" sz="1100" dirty="0">
                <a:latin typeface="BIZ UDPゴシック" panose="020B0400000000000000" pitchFamily="50" charset="-128"/>
                <a:ea typeface="BIZ UDPゴシック" panose="020B0400000000000000" pitchFamily="50" charset="-128"/>
              </a:rPr>
              <a:t>：</a:t>
            </a:r>
            <a:r>
              <a:rPr lang="en-US" altLang="ja-JP" sz="1100" dirty="0">
                <a:latin typeface="BIZ UDPゴシック" panose="020B0400000000000000" pitchFamily="50" charset="-128"/>
                <a:ea typeface="BIZ UDPゴシック" panose="020B0400000000000000" pitchFamily="50" charset="-128"/>
              </a:rPr>
              <a:t>kotori20170401@gmail.com</a:t>
            </a:r>
            <a:endParaRPr lang="ja-JP" altLang="en-US" sz="1100" dirty="0">
              <a:latin typeface="BIZ UDPゴシック" panose="020B0400000000000000" pitchFamily="50" charset="-128"/>
              <a:ea typeface="BIZ UDPゴシック" panose="020B0400000000000000" pitchFamily="50" charset="-128"/>
            </a:endParaRPr>
          </a:p>
          <a:p>
            <a:r>
              <a:rPr lang="ja-JP" altLang="en-US" sz="1100" dirty="0">
                <a:latin typeface="BIZ UDPゴシック" panose="020B0400000000000000" pitchFamily="50" charset="-128"/>
                <a:ea typeface="BIZ UDPゴシック" panose="020B0400000000000000" pitchFamily="50" charset="-128"/>
              </a:rPr>
              <a:t>住 所：沖縄県糸満市西崎</a:t>
            </a:r>
            <a:r>
              <a:rPr lang="en-US" altLang="ja-JP" sz="1100" dirty="0">
                <a:latin typeface="BIZ UDPゴシック" panose="020B0400000000000000" pitchFamily="50" charset="-128"/>
                <a:ea typeface="BIZ UDPゴシック" panose="020B0400000000000000" pitchFamily="50" charset="-128"/>
              </a:rPr>
              <a:t>2-7-2</a:t>
            </a:r>
            <a:r>
              <a:rPr lang="ja-JP" altLang="en-US" sz="1100" dirty="0">
                <a:latin typeface="BIZ UDPゴシック" panose="020B0400000000000000" pitchFamily="50" charset="-128"/>
                <a:ea typeface="BIZ UDPゴシック" panose="020B0400000000000000" pitchFamily="50" charset="-128"/>
              </a:rPr>
              <a:t>　</a:t>
            </a:r>
            <a:r>
              <a:rPr lang="en-US" altLang="ja-JP" sz="1100" dirty="0">
                <a:latin typeface="BIZ UDPゴシック" panose="020B0400000000000000" pitchFamily="50" charset="-128"/>
                <a:ea typeface="BIZ UDPゴシック" panose="020B0400000000000000" pitchFamily="50" charset="-128"/>
              </a:rPr>
              <a:t>1</a:t>
            </a:r>
            <a:r>
              <a:rPr lang="ja-JP" altLang="en-US" sz="1100" dirty="0">
                <a:latin typeface="BIZ UDPゴシック" panose="020B0400000000000000" pitchFamily="50" charset="-128"/>
                <a:ea typeface="BIZ UDPゴシック" panose="020B0400000000000000" pitchFamily="50" charset="-128"/>
              </a:rPr>
              <a:t>階</a:t>
            </a:r>
          </a:p>
        </p:txBody>
      </p:sp>
      <p:sp>
        <p:nvSpPr>
          <p:cNvPr id="15" name="タイトル 14"/>
          <p:cNvSpPr>
            <a:spLocks noGrp="1"/>
          </p:cNvSpPr>
          <p:nvPr>
            <p:ph type="title"/>
          </p:nvPr>
        </p:nvSpPr>
        <p:spPr>
          <a:xfrm>
            <a:off x="7094717" y="4577498"/>
            <a:ext cx="2247245" cy="428199"/>
          </a:xfrm>
        </p:spPr>
        <p:txBody>
          <a:bodyPr>
            <a:normAutofit/>
          </a:bodyPr>
          <a:lstStyle/>
          <a:p>
            <a:r>
              <a:rPr lang="ja-JP" altLang="en-US" sz="2000" b="0" dirty="0">
                <a:solidFill>
                  <a:schemeClr val="tx1"/>
                </a:solidFill>
                <a:latin typeface="BIZ UDPゴシック" panose="020B0400000000000000" pitchFamily="50" charset="-128"/>
                <a:ea typeface="BIZ UDPゴシック" panose="020B0400000000000000" pitchFamily="50" charset="-128"/>
              </a:rPr>
              <a:t>ことり児童クラブ</a:t>
            </a:r>
          </a:p>
        </p:txBody>
      </p:sp>
      <p:sp>
        <p:nvSpPr>
          <p:cNvPr id="16" name="テキスト プレースホルダー 15"/>
          <p:cNvSpPr>
            <a:spLocks noGrp="1"/>
          </p:cNvSpPr>
          <p:nvPr>
            <p:ph type="body" sz="quarter" idx="23"/>
          </p:nvPr>
        </p:nvSpPr>
        <p:spPr>
          <a:xfrm>
            <a:off x="7071947" y="4397842"/>
            <a:ext cx="2089150" cy="244206"/>
          </a:xfrm>
          <a:noFill/>
        </p:spPr>
        <p:txBody>
          <a:bodyPr vert="horz" lIns="0" tIns="0" rIns="0" bIns="0" rtlCol="0" anchor="t">
            <a:noAutofit/>
          </a:bodyPr>
          <a:lstStyle/>
          <a:p>
            <a:r>
              <a:rPr lang="ja-JP" altLang="en-US" dirty="0">
                <a:solidFill>
                  <a:schemeClr val="tx1"/>
                </a:solidFill>
                <a:latin typeface="BIZ UDPゴシック" panose="020B0400000000000000" pitchFamily="50" charset="-128"/>
                <a:ea typeface="BIZ UDPゴシック" panose="020B0400000000000000" pitchFamily="50" charset="-128"/>
              </a:rPr>
              <a:t>一般社団法人</a:t>
            </a:r>
            <a:r>
              <a:rPr lang="ja-JP" altLang="en-US" dirty="0" err="1">
                <a:solidFill>
                  <a:schemeClr val="tx1"/>
                </a:solidFill>
                <a:latin typeface="BIZ UDPゴシック" panose="020B0400000000000000" pitchFamily="50" charset="-128"/>
                <a:ea typeface="BIZ UDPゴシック" panose="020B0400000000000000" pitchFamily="50" charset="-128"/>
              </a:rPr>
              <a:t>たっくたっく</a:t>
            </a:r>
            <a:endParaRPr lang="ja-JP" altLang="en-US" dirty="0">
              <a:solidFill>
                <a:schemeClr val="tx1"/>
              </a:solidFill>
              <a:latin typeface="BIZ UDPゴシック" panose="020B0400000000000000" pitchFamily="50" charset="-128"/>
              <a:ea typeface="BIZ UDPゴシック" panose="020B0400000000000000" pitchFamily="50" charset="-128"/>
            </a:endParaRPr>
          </a:p>
        </p:txBody>
      </p:sp>
      <p:sp>
        <p:nvSpPr>
          <p:cNvPr id="20" name="テキスト プレースホルダー 15"/>
          <p:cNvSpPr txBox="1">
            <a:spLocks/>
          </p:cNvSpPr>
          <p:nvPr/>
        </p:nvSpPr>
        <p:spPr>
          <a:xfrm>
            <a:off x="7033847" y="605008"/>
            <a:ext cx="825639" cy="407118"/>
          </a:xfrm>
          <a:prstGeom prst="rect">
            <a:avLst/>
          </a:prstGeom>
        </p:spPr>
        <p:txBody>
          <a:bodyPr vert="horz" lIns="0" tIns="0" rIns="0" bIns="0" rtlCol="0" anchor="t">
            <a:noAutofit/>
          </a:bodyPr>
          <a:lstStyle>
            <a:lvl1pPr marL="0" indent="0" algn="l" defTabSz="754380" rtl="0" eaLnBrk="1" latinLnBrk="0" hangingPunct="1">
              <a:lnSpc>
                <a:spcPct val="100000"/>
              </a:lnSpc>
              <a:spcBef>
                <a:spcPts val="0"/>
              </a:spcBef>
              <a:buFont typeface="Arial" panose="020B0604020202020204" pitchFamily="34" charset="0"/>
              <a:buNone/>
              <a:defRPr kumimoji="1" lang="ja-JP" sz="1300" b="0" kern="1200" baseline="0">
                <a:solidFill>
                  <a:schemeClr val="bg1"/>
                </a:solidFill>
                <a:latin typeface="Meiryo UI" panose="020B0604030504040204" pitchFamily="50" charset="-128"/>
                <a:ea typeface="Meiryo UI" panose="020B0604030504040204" pitchFamily="50" charset="-128"/>
                <a:cs typeface="Meiryo UI" panose="020B0604030504040204" pitchFamily="50" charset="-128"/>
              </a:defRPr>
            </a:lvl1pPr>
            <a:lvl2pPr marL="0" indent="0" algn="l" defTabSz="754380" rtl="0" eaLnBrk="1" latinLnBrk="0" hangingPunct="1">
              <a:lnSpc>
                <a:spcPct val="100000"/>
              </a:lnSpc>
              <a:spcBef>
                <a:spcPts val="1000"/>
              </a:spcBef>
              <a:buFont typeface="Arial" panose="020B0604020202020204" pitchFamily="34" charset="0"/>
              <a:buNone/>
              <a:defRPr kumimoji="1" lang="ja-JP" sz="100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2pPr>
            <a:lvl3pPr marL="0" indent="0" algn="l" defTabSz="754380" rtl="0" eaLnBrk="1" latinLnBrk="0" hangingPunct="1">
              <a:lnSpc>
                <a:spcPct val="100000"/>
              </a:lnSpc>
              <a:spcBef>
                <a:spcPts val="1000"/>
              </a:spcBef>
              <a:buFont typeface="Arial" panose="020B0604020202020204" pitchFamily="34" charset="0"/>
              <a:buNone/>
              <a:defRPr kumimoji="1" lang="ja-JP" sz="100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3pPr>
            <a:lvl4pPr marL="0" indent="0" algn="l" defTabSz="754380" rtl="0" eaLnBrk="1" latinLnBrk="0" hangingPunct="1">
              <a:lnSpc>
                <a:spcPct val="100000"/>
              </a:lnSpc>
              <a:spcBef>
                <a:spcPts val="1000"/>
              </a:spcBef>
              <a:buFont typeface="Arial" panose="020B0604020202020204" pitchFamily="34" charset="0"/>
              <a:buNone/>
              <a:defRPr kumimoji="1" lang="ja-JP" sz="100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4pPr>
            <a:lvl5pPr marL="0" indent="0" algn="l" defTabSz="754380" rtl="0" eaLnBrk="1" latinLnBrk="0" hangingPunct="1">
              <a:lnSpc>
                <a:spcPct val="100000"/>
              </a:lnSpc>
              <a:spcBef>
                <a:spcPts val="1000"/>
              </a:spcBef>
              <a:buFont typeface="Arial" panose="020B0604020202020204" pitchFamily="34" charset="0"/>
              <a:buNone/>
              <a:defRPr kumimoji="1" lang="ja-JP" sz="100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5pPr>
            <a:lvl6pPr marL="2074545" indent="-188595" algn="l" defTabSz="754380" rtl="0" eaLnBrk="1" latinLnBrk="0" hangingPunct="1">
              <a:lnSpc>
                <a:spcPct val="90000"/>
              </a:lnSpc>
              <a:spcBef>
                <a:spcPct val="30000"/>
              </a:spcBef>
              <a:buFont typeface="Arial" panose="020B0604020202020204" pitchFamily="34" charset="0"/>
              <a:buChar char="•"/>
              <a:defRPr kumimoji="1" lang="ja-JP" sz="1485" kern="1200">
                <a:solidFill>
                  <a:schemeClr val="tx1"/>
                </a:solidFill>
                <a:latin typeface="+mn-lt"/>
                <a:ea typeface="+mn-ea"/>
                <a:cs typeface="+mn-cs"/>
              </a:defRPr>
            </a:lvl6pPr>
            <a:lvl7pPr marL="2451735" indent="-188595" algn="l" defTabSz="754380" rtl="0" eaLnBrk="1" latinLnBrk="0" hangingPunct="1">
              <a:lnSpc>
                <a:spcPct val="90000"/>
              </a:lnSpc>
              <a:spcBef>
                <a:spcPct val="30000"/>
              </a:spcBef>
              <a:buFont typeface="Arial" panose="020B0604020202020204" pitchFamily="34" charset="0"/>
              <a:buChar char="•"/>
              <a:defRPr kumimoji="1" lang="ja-JP" sz="1485" kern="1200">
                <a:solidFill>
                  <a:schemeClr val="tx1"/>
                </a:solidFill>
                <a:latin typeface="+mn-lt"/>
                <a:ea typeface="+mn-ea"/>
                <a:cs typeface="+mn-cs"/>
              </a:defRPr>
            </a:lvl7pPr>
            <a:lvl8pPr marL="2828925" indent="-188595" algn="l" defTabSz="754380" rtl="0" eaLnBrk="1" latinLnBrk="0" hangingPunct="1">
              <a:lnSpc>
                <a:spcPct val="90000"/>
              </a:lnSpc>
              <a:spcBef>
                <a:spcPct val="30000"/>
              </a:spcBef>
              <a:buFont typeface="Arial" panose="020B0604020202020204" pitchFamily="34" charset="0"/>
              <a:buChar char="•"/>
              <a:defRPr kumimoji="1" lang="ja-JP" sz="1485" kern="1200">
                <a:solidFill>
                  <a:schemeClr val="tx1"/>
                </a:solidFill>
                <a:latin typeface="+mn-lt"/>
                <a:ea typeface="+mn-ea"/>
                <a:cs typeface="+mn-cs"/>
              </a:defRPr>
            </a:lvl8pPr>
            <a:lvl9pPr marL="3206115" indent="-188595" algn="l" defTabSz="754380" rtl="0" eaLnBrk="1" latinLnBrk="0" hangingPunct="1">
              <a:lnSpc>
                <a:spcPct val="90000"/>
              </a:lnSpc>
              <a:spcBef>
                <a:spcPct val="30000"/>
              </a:spcBef>
              <a:buFont typeface="Arial" panose="020B0604020202020204" pitchFamily="34" charset="0"/>
              <a:buChar char="•"/>
              <a:defRPr kumimoji="1" lang="ja-JP" sz="1485" kern="1200">
                <a:solidFill>
                  <a:schemeClr val="tx1"/>
                </a:solidFill>
                <a:latin typeface="+mn-lt"/>
                <a:ea typeface="+mn-ea"/>
                <a:cs typeface="+mn-cs"/>
              </a:defRPr>
            </a:lvl9pPr>
          </a:lstStyle>
          <a:p>
            <a:r>
              <a:rPr lang="ja-JP" altLang="en-US" sz="1100" dirty="0">
                <a:solidFill>
                  <a:schemeClr val="tx1"/>
                </a:solidFill>
                <a:latin typeface="BIZ UDPゴシック" panose="020B0400000000000000" pitchFamily="50" charset="-128"/>
                <a:ea typeface="BIZ UDPゴシック" panose="020B0400000000000000" pitchFamily="50" charset="-128"/>
              </a:rPr>
              <a:t>[対象校区]</a:t>
            </a:r>
          </a:p>
          <a:p>
            <a:r>
              <a:rPr lang="ja-JP" altLang="en-US" sz="1100" dirty="0">
                <a:solidFill>
                  <a:schemeClr val="tx1"/>
                </a:solidFill>
                <a:latin typeface="BIZ UDPゴシック" panose="020B0400000000000000" pitchFamily="50" charset="-128"/>
                <a:ea typeface="BIZ UDPゴシック" panose="020B0400000000000000" pitchFamily="50" charset="-128"/>
              </a:rPr>
              <a:t>西崎小学校</a:t>
            </a:r>
          </a:p>
        </p:txBody>
      </p:sp>
      <p:sp>
        <p:nvSpPr>
          <p:cNvPr id="6" name="吹き出し: 角を丸めた四角形 5">
            <a:extLst>
              <a:ext uri="{FF2B5EF4-FFF2-40B4-BE49-F238E27FC236}">
                <a16:creationId xmlns:a16="http://schemas.microsoft.com/office/drawing/2014/main" id="{D7DF84B9-8E1F-43F6-B4FF-C515D870A36D}"/>
              </a:ext>
            </a:extLst>
          </p:cNvPr>
          <p:cNvSpPr/>
          <p:nvPr/>
        </p:nvSpPr>
        <p:spPr>
          <a:xfrm>
            <a:off x="3929443" y="4010023"/>
            <a:ext cx="1956537" cy="179910"/>
          </a:xfrm>
          <a:prstGeom prst="wedgeRoundRectCallout">
            <a:avLst>
              <a:gd name="adj1" fmla="val 34983"/>
              <a:gd name="adj2" fmla="val 88815"/>
              <a:gd name="adj3" fmla="val 16667"/>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kumimoji="1" lang="ja-JP" altLang="en-US" sz="1100" dirty="0">
                <a:latin typeface="BIZ UDPゴシック" panose="020B0400000000000000" pitchFamily="50" charset="-128"/>
                <a:ea typeface="BIZ UDPゴシック" panose="020B0400000000000000" pitchFamily="50" charset="-128"/>
              </a:rPr>
              <a:t>みんなちがってみんないい</a:t>
            </a:r>
          </a:p>
        </p:txBody>
      </p:sp>
      <p:cxnSp>
        <p:nvCxnSpPr>
          <p:cNvPr id="28" name="直線コネクタ 27">
            <a:extLst>
              <a:ext uri="{FF2B5EF4-FFF2-40B4-BE49-F238E27FC236}">
                <a16:creationId xmlns:a16="http://schemas.microsoft.com/office/drawing/2014/main" id="{E5200621-4713-44BB-B675-4B18D294AB0E}"/>
              </a:ext>
            </a:extLst>
          </p:cNvPr>
          <p:cNvCxnSpPr/>
          <p:nvPr/>
        </p:nvCxnSpPr>
        <p:spPr>
          <a:xfrm>
            <a:off x="210344" y="4689654"/>
            <a:ext cx="2750052" cy="0"/>
          </a:xfrm>
          <a:prstGeom prst="line">
            <a:avLst/>
          </a:prstGeom>
        </p:spPr>
        <p:style>
          <a:lnRef idx="3">
            <a:schemeClr val="accent2"/>
          </a:lnRef>
          <a:fillRef idx="0">
            <a:schemeClr val="accent2"/>
          </a:fillRef>
          <a:effectRef idx="2">
            <a:schemeClr val="accent2"/>
          </a:effectRef>
          <a:fontRef idx="minor">
            <a:schemeClr val="tx1"/>
          </a:fontRef>
        </p:style>
      </p:cxnSp>
      <p:cxnSp>
        <p:nvCxnSpPr>
          <p:cNvPr id="29" name="直線コネクタ 28">
            <a:extLst>
              <a:ext uri="{FF2B5EF4-FFF2-40B4-BE49-F238E27FC236}">
                <a16:creationId xmlns:a16="http://schemas.microsoft.com/office/drawing/2014/main" id="{37EE3856-6A97-4DBF-8BDD-B15A519286AD}"/>
              </a:ext>
            </a:extLst>
          </p:cNvPr>
          <p:cNvCxnSpPr/>
          <p:nvPr/>
        </p:nvCxnSpPr>
        <p:spPr>
          <a:xfrm>
            <a:off x="210344" y="6149976"/>
            <a:ext cx="2750052" cy="0"/>
          </a:xfrm>
          <a:prstGeom prst="line">
            <a:avLst/>
          </a:prstGeom>
        </p:spPr>
        <p:style>
          <a:lnRef idx="3">
            <a:schemeClr val="accent2"/>
          </a:lnRef>
          <a:fillRef idx="0">
            <a:schemeClr val="accent2"/>
          </a:fillRef>
          <a:effectRef idx="2">
            <a:schemeClr val="accent2"/>
          </a:effectRef>
          <a:fontRef idx="minor">
            <a:schemeClr val="tx1"/>
          </a:fontRef>
        </p:style>
      </p:cxnSp>
      <p:pic>
        <p:nvPicPr>
          <p:cNvPr id="31" name="図 30">
            <a:extLst>
              <a:ext uri="{FF2B5EF4-FFF2-40B4-BE49-F238E27FC236}">
                <a16:creationId xmlns:a16="http://schemas.microsoft.com/office/drawing/2014/main" id="{F9CD7BE5-6BF5-4718-A133-A7300F76E2F0}"/>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7022961" y="1518415"/>
            <a:ext cx="2854210" cy="2831865"/>
          </a:xfrm>
          <a:prstGeom prst="rect">
            <a:avLst/>
          </a:prstGeom>
        </p:spPr>
      </p:pic>
      <p:sp>
        <p:nvSpPr>
          <p:cNvPr id="44" name="正方形/長方形 43">
            <a:extLst>
              <a:ext uri="{FF2B5EF4-FFF2-40B4-BE49-F238E27FC236}">
                <a16:creationId xmlns:a16="http://schemas.microsoft.com/office/drawing/2014/main" id="{1B2A8315-7CD1-45BD-8939-6D804E0820F5}"/>
              </a:ext>
            </a:extLst>
          </p:cNvPr>
          <p:cNvSpPr/>
          <p:nvPr/>
        </p:nvSpPr>
        <p:spPr>
          <a:xfrm>
            <a:off x="7022961" y="998478"/>
            <a:ext cx="2844134" cy="519938"/>
          </a:xfrm>
          <a:prstGeom prst="rect">
            <a:avLst/>
          </a:prstGeom>
          <a:solidFill>
            <a:schemeClr val="accent4">
              <a:lumMod val="40000"/>
              <a:lumOff val="60000"/>
            </a:schemeClr>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a:solidFill>
                  <a:schemeClr val="tx1"/>
                </a:solidFill>
                <a:latin typeface="BIZ UDPゴシック" panose="020B0400000000000000" pitchFamily="50" charset="-128"/>
                <a:ea typeface="BIZ UDPゴシック" panose="020B0400000000000000" pitchFamily="50" charset="-128"/>
              </a:rPr>
              <a:t>西崎小学校近く！</a:t>
            </a:r>
            <a:br>
              <a:rPr kumimoji="1" lang="en-US" altLang="ja-JP" sz="1400" dirty="0">
                <a:solidFill>
                  <a:schemeClr val="tx1"/>
                </a:solidFill>
                <a:latin typeface="BIZ UDPゴシック" panose="020B0400000000000000" pitchFamily="50" charset="-128"/>
                <a:ea typeface="BIZ UDPゴシック" panose="020B0400000000000000" pitchFamily="50" charset="-128"/>
              </a:rPr>
            </a:br>
            <a:r>
              <a:rPr kumimoji="1" lang="ja-JP" altLang="en-US" sz="1400" dirty="0">
                <a:solidFill>
                  <a:schemeClr val="tx1"/>
                </a:solidFill>
                <a:latin typeface="BIZ UDPゴシック" panose="020B0400000000000000" pitchFamily="50" charset="-128"/>
                <a:ea typeface="BIZ UDPゴシック" panose="020B0400000000000000" pitchFamily="50" charset="-128"/>
              </a:rPr>
              <a:t>親水公園横の民家の</a:t>
            </a:r>
            <a:r>
              <a:rPr kumimoji="1" lang="en-US" altLang="ja-JP" sz="1400" dirty="0">
                <a:solidFill>
                  <a:schemeClr val="tx1"/>
                </a:solidFill>
                <a:latin typeface="BIZ UDPゴシック" panose="020B0400000000000000" pitchFamily="50" charset="-128"/>
                <a:ea typeface="BIZ UDPゴシック" panose="020B0400000000000000" pitchFamily="50" charset="-128"/>
              </a:rPr>
              <a:t>1</a:t>
            </a:r>
            <a:r>
              <a:rPr kumimoji="1" lang="ja-JP" altLang="en-US" sz="1400" dirty="0">
                <a:solidFill>
                  <a:schemeClr val="tx1"/>
                </a:solidFill>
                <a:latin typeface="BIZ UDPゴシック" panose="020B0400000000000000" pitchFamily="50" charset="-128"/>
                <a:ea typeface="BIZ UDPゴシック" panose="020B0400000000000000" pitchFamily="50" charset="-128"/>
              </a:rPr>
              <a:t>階です♪</a:t>
            </a:r>
          </a:p>
        </p:txBody>
      </p:sp>
      <p:pic>
        <p:nvPicPr>
          <p:cNvPr id="45" name="図 44">
            <a:extLst>
              <a:ext uri="{FF2B5EF4-FFF2-40B4-BE49-F238E27FC236}">
                <a16:creationId xmlns:a16="http://schemas.microsoft.com/office/drawing/2014/main" id="{F3E698F1-45BA-4710-A20E-01FAD48AF658}"/>
              </a:ext>
            </a:extLst>
          </p:cNvPr>
          <p:cNvPicPr>
            <a:picLocks noChangeAspect="1"/>
          </p:cNvPicPr>
          <p:nvPr/>
        </p:nvPicPr>
        <p:blipFill>
          <a:blip r:embed="rId5" cstate="print">
            <a:extLst>
              <a:ext uri="{BEBA8EAE-BF5A-486C-A8C5-ECC9F3942E4B}">
                <a14:imgProps xmlns:a14="http://schemas.microsoft.com/office/drawing/2010/main">
                  <a14:imgLayer r:embed="rId6">
                    <a14:imgEffect>
                      <a14:backgroundRemoval t="5447" b="96950" l="4008" r="96203">
                        <a14:foregroundMark x1="31857" y1="83660" x2="75105" y2="61438"/>
                        <a14:foregroundMark x1="75105" y1="61438" x2="73840" y2="47930"/>
                        <a14:foregroundMark x1="47679" y1="6536" x2="47679" y2="6536"/>
                        <a14:foregroundMark x1="49578" y1="5664" x2="48734" y2="18083"/>
                        <a14:foregroundMark x1="31013" y1="86492" x2="5907" y2="42919"/>
                        <a14:foregroundMark x1="5907" y1="42919" x2="22574" y2="40305"/>
                        <a14:foregroundMark x1="60759" y1="49891" x2="51477" y2="65359"/>
                        <a14:foregroundMark x1="46835" y1="45098" x2="40295" y2="59477"/>
                        <a14:foregroundMark x1="34599" y1="47930" x2="28059" y2="53813"/>
                        <a14:foregroundMark x1="38397" y1="80610" x2="46835" y2="76906"/>
                        <a14:foregroundMark x1="36498" y1="83660" x2="36498" y2="83660"/>
                        <a14:foregroundMark x1="40295" y1="80610" x2="40295" y2="84532"/>
                        <a14:foregroundMark x1="48734" y1="76906" x2="50422" y2="68192"/>
                        <a14:foregroundMark x1="38397" y1="56645" x2="29958" y2="72985"/>
                        <a14:foregroundMark x1="42194" y1="64270" x2="42194" y2="64270"/>
                        <a14:foregroundMark x1="42194" y1="64270" x2="43038" y2="64270"/>
                        <a14:foregroundMark x1="82278" y1="6536" x2="79325" y2="43137"/>
                        <a14:foregroundMark x1="78481" y1="49891" x2="74684" y2="54684"/>
                        <a14:foregroundMark x1="84177" y1="15251" x2="77637" y2="57516"/>
                        <a14:foregroundMark x1="96203" y1="21133" x2="88819" y2="42266"/>
                        <a14:foregroundMark x1="45781" y1="75817" x2="48734" y2="70153"/>
                        <a14:foregroundMark x1="48734" y1="70153" x2="36498" y2="82571"/>
                        <a14:foregroundMark x1="35654" y1="75817" x2="41139" y2="70153"/>
                        <a14:foregroundMark x1="29958" y1="74946" x2="41139" y2="64270"/>
                        <a14:foregroundMark x1="41139" y1="96078" x2="41139" y2="96078"/>
                        <a14:foregroundMark x1="52321" y1="96950" x2="52321" y2="96950"/>
                        <a14:foregroundMark x1="4008" y1="36383" x2="18776" y2="53813"/>
                      </a14:backgroundRemoval>
                    </a14:imgEffect>
                  </a14:imgLayer>
                </a14:imgProps>
              </a:ext>
              <a:ext uri="{28A0092B-C50C-407E-A947-70E740481C1C}">
                <a14:useLocalDpi xmlns:a14="http://schemas.microsoft.com/office/drawing/2010/main" val="0"/>
              </a:ext>
            </a:extLst>
          </a:blip>
          <a:stretch>
            <a:fillRect/>
          </a:stretch>
        </p:blipFill>
        <p:spPr>
          <a:xfrm>
            <a:off x="9202146" y="4406454"/>
            <a:ext cx="559229" cy="541532"/>
          </a:xfrm>
          <a:prstGeom prst="rect">
            <a:avLst/>
          </a:prstGeom>
        </p:spPr>
      </p:pic>
      <p:sp>
        <p:nvSpPr>
          <p:cNvPr id="4" name="正方形/長方形 3">
            <a:extLst>
              <a:ext uri="{FF2B5EF4-FFF2-40B4-BE49-F238E27FC236}">
                <a16:creationId xmlns:a16="http://schemas.microsoft.com/office/drawing/2014/main" id="{57294F25-C660-4ABA-BBD2-9AF02B3B6D5D}"/>
              </a:ext>
            </a:extLst>
          </p:cNvPr>
          <p:cNvSpPr/>
          <p:nvPr/>
        </p:nvSpPr>
        <p:spPr>
          <a:xfrm>
            <a:off x="7655602" y="4049190"/>
            <a:ext cx="2097381" cy="2470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050" dirty="0"/>
              <a:t>糸満市放課後児童健全育成事業</a:t>
            </a:r>
            <a:endParaRPr kumimoji="1" lang="en-US" altLang="ja-JP" sz="1050" dirty="0"/>
          </a:p>
        </p:txBody>
      </p:sp>
      <p:grpSp>
        <p:nvGrpSpPr>
          <p:cNvPr id="5" name="グループ化 4">
            <a:extLst>
              <a:ext uri="{FF2B5EF4-FFF2-40B4-BE49-F238E27FC236}">
                <a16:creationId xmlns:a16="http://schemas.microsoft.com/office/drawing/2014/main" id="{DABC6246-D884-FA59-F2AF-501EEEE7AAB7}"/>
              </a:ext>
            </a:extLst>
          </p:cNvPr>
          <p:cNvGrpSpPr/>
          <p:nvPr/>
        </p:nvGrpSpPr>
        <p:grpSpPr>
          <a:xfrm>
            <a:off x="7739420" y="5075156"/>
            <a:ext cx="1599973" cy="1639398"/>
            <a:chOff x="7739420" y="5075156"/>
            <a:chExt cx="1599973" cy="1639398"/>
          </a:xfrm>
        </p:grpSpPr>
        <p:pic>
          <p:nvPicPr>
            <p:cNvPr id="8" name="Picture 3">
              <a:extLst>
                <a:ext uri="{FF2B5EF4-FFF2-40B4-BE49-F238E27FC236}">
                  <a16:creationId xmlns:a16="http://schemas.microsoft.com/office/drawing/2014/main" id="{EF69BDE4-6191-9405-472E-5D6584EDF0F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rot="428058">
              <a:off x="7739420" y="5075156"/>
              <a:ext cx="1599973" cy="16393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Box 32">
              <a:extLst>
                <a:ext uri="{FF2B5EF4-FFF2-40B4-BE49-F238E27FC236}">
                  <a16:creationId xmlns:a16="http://schemas.microsoft.com/office/drawing/2014/main" id="{C487BD0E-AB64-243F-02D9-73A5399C3020}"/>
                </a:ext>
              </a:extLst>
            </p:cNvPr>
            <p:cNvSpPr txBox="1"/>
            <p:nvPr/>
          </p:nvSpPr>
          <p:spPr>
            <a:xfrm rot="21291914">
              <a:off x="7786211" y="5395135"/>
              <a:ext cx="1407741" cy="246221"/>
            </a:xfrm>
            <a:prstGeom prst="rect">
              <a:avLst/>
            </a:prstGeom>
            <a:solidFill>
              <a:schemeClr val="accent2"/>
            </a:solidFill>
            <a:ln>
              <a:noFill/>
            </a:ln>
          </p:spPr>
          <p:txBody>
            <a:bodyPr wrap="square" rtlCol="0">
              <a:spAutoFit/>
            </a:bodyPr>
            <a:lstStyle/>
            <a:p>
              <a:pPr algn="ctr"/>
              <a:r>
                <a:rPr lang="ja-JP" altLang="en-US" sz="1000" b="1" dirty="0">
                  <a:solidFill>
                    <a:schemeClr val="bg1"/>
                  </a:solidFill>
                  <a:latin typeface="BIZ UDPゴシック" panose="020B0400000000000000" pitchFamily="50" charset="-128"/>
                  <a:ea typeface="BIZ UDPゴシック" panose="020B0400000000000000" pitchFamily="50" charset="-128"/>
                </a:rPr>
                <a:t>ホームページはコチラ</a:t>
              </a:r>
              <a:endParaRPr lang="en-US" altLang="ja-JP" sz="1000" b="1" dirty="0">
                <a:solidFill>
                  <a:schemeClr val="bg1"/>
                </a:solidFill>
                <a:latin typeface="BIZ UDPゴシック" panose="020B0400000000000000" pitchFamily="50" charset="-128"/>
                <a:ea typeface="BIZ UDPゴシック" panose="020B0400000000000000" pitchFamily="50" charset="-128"/>
              </a:endParaRPr>
            </a:p>
          </p:txBody>
        </p:sp>
        <p:pic>
          <p:nvPicPr>
            <p:cNvPr id="12" name="図 11">
              <a:extLst>
                <a:ext uri="{FF2B5EF4-FFF2-40B4-BE49-F238E27FC236}">
                  <a16:creationId xmlns:a16="http://schemas.microsoft.com/office/drawing/2014/main" id="{02E228B1-6E91-0814-EF86-8DFF4CB45D98}"/>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p:blipFill>
          <p:spPr>
            <a:xfrm rot="21333999">
              <a:off x="8108828" y="5712537"/>
              <a:ext cx="785704" cy="785704"/>
            </a:xfrm>
            <a:prstGeom prst="rect">
              <a:avLst/>
            </a:prstGeom>
          </p:spPr>
        </p:pic>
      </p:grpSp>
    </p:spTree>
    <p:extLst>
      <p:ext uri="{BB962C8B-B14F-4D97-AF65-F5344CB8AC3E}">
        <p14:creationId xmlns:p14="http://schemas.microsoft.com/office/powerpoint/2010/main" val="15636614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6" name="四角形: メモ 35">
            <a:extLst>
              <a:ext uri="{FF2B5EF4-FFF2-40B4-BE49-F238E27FC236}">
                <a16:creationId xmlns:a16="http://schemas.microsoft.com/office/drawing/2014/main" id="{08AAF392-1ED3-4F1C-A0DB-66C499BF5F41}"/>
              </a:ext>
            </a:extLst>
          </p:cNvPr>
          <p:cNvSpPr/>
          <p:nvPr/>
        </p:nvSpPr>
        <p:spPr>
          <a:xfrm>
            <a:off x="6913555" y="1987711"/>
            <a:ext cx="3070357" cy="2431889"/>
          </a:xfrm>
          <a:prstGeom prst="foldedCorner">
            <a:avLst>
              <a:gd name="adj" fmla="val 10882"/>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dirty="0">
              <a:latin typeface="BIZ UDPゴシック" panose="020B0400000000000000" pitchFamily="50" charset="-128"/>
              <a:ea typeface="BIZ UDPゴシック" panose="020B0400000000000000" pitchFamily="50" charset="-128"/>
            </a:endParaRPr>
          </a:p>
        </p:txBody>
      </p:sp>
      <p:sp>
        <p:nvSpPr>
          <p:cNvPr id="4" name="テキスト プレースホルダー 3"/>
          <p:cNvSpPr>
            <a:spLocks noGrp="1"/>
          </p:cNvSpPr>
          <p:nvPr>
            <p:ph type="body" sz="quarter" idx="13"/>
          </p:nvPr>
        </p:nvSpPr>
        <p:spPr>
          <a:xfrm>
            <a:off x="225642" y="6553089"/>
            <a:ext cx="1347539" cy="955050"/>
          </a:xfrm>
        </p:spPr>
        <p:txBody>
          <a:bodyPr/>
          <a:lstStyle/>
          <a:p>
            <a:pPr lvl="0"/>
            <a:br>
              <a:rPr lang="en-US" altLang="ja-JP" sz="1051" dirty="0">
                <a:latin typeface="BIZ UDPゴシック" panose="020B0400000000000000" pitchFamily="50" charset="-128"/>
                <a:ea typeface="BIZ UDPゴシック" panose="020B0400000000000000" pitchFamily="50" charset="-128"/>
              </a:rPr>
            </a:br>
            <a:endParaRPr lang="en-US" altLang="ja-JP" sz="1051" dirty="0">
              <a:latin typeface="BIZ UDPゴシック" panose="020B0400000000000000" pitchFamily="50" charset="-128"/>
              <a:ea typeface="BIZ UDPゴシック" panose="020B0400000000000000" pitchFamily="50" charset="-128"/>
            </a:endParaRPr>
          </a:p>
        </p:txBody>
      </p:sp>
      <p:sp>
        <p:nvSpPr>
          <p:cNvPr id="8" name="テキスト プレースホルダー 7"/>
          <p:cNvSpPr>
            <a:spLocks noGrp="1"/>
          </p:cNvSpPr>
          <p:nvPr>
            <p:ph type="body" sz="quarter" idx="17"/>
          </p:nvPr>
        </p:nvSpPr>
        <p:spPr>
          <a:xfrm>
            <a:off x="1074315" y="4495935"/>
            <a:ext cx="2288438" cy="335501"/>
          </a:xfrm>
        </p:spPr>
        <p:txBody>
          <a:bodyPr/>
          <a:lstStyle/>
          <a:p>
            <a:pPr lvl="0"/>
            <a:r>
              <a:rPr lang="ja-JP" altLang="en-US" sz="1400" dirty="0">
                <a:latin typeface="BIZ UDPゴシック" panose="020B0400000000000000" pitchFamily="50" charset="-128"/>
                <a:ea typeface="BIZ UDPゴシック" panose="020B0400000000000000" pitchFamily="50" charset="-128"/>
              </a:rPr>
              <a:t>憧れから始まる「あそび」</a:t>
            </a:r>
          </a:p>
        </p:txBody>
      </p:sp>
      <p:sp>
        <p:nvSpPr>
          <p:cNvPr id="9" name="テキスト プレースホルダー 8"/>
          <p:cNvSpPr>
            <a:spLocks noGrp="1"/>
          </p:cNvSpPr>
          <p:nvPr>
            <p:ph type="body" sz="quarter" idx="18"/>
          </p:nvPr>
        </p:nvSpPr>
        <p:spPr>
          <a:xfrm>
            <a:off x="280562" y="5070932"/>
            <a:ext cx="2831158" cy="1153980"/>
          </a:xfrm>
        </p:spPr>
        <p:txBody>
          <a:bodyPr/>
          <a:lstStyle/>
          <a:p>
            <a:pPr lvl="0"/>
            <a:r>
              <a:rPr lang="ja-JP" altLang="en-US" sz="1050" dirty="0">
                <a:latin typeface="BIZ UDPゴシック" panose="020B0400000000000000" pitchFamily="50" charset="-128"/>
                <a:ea typeface="BIZ UDPゴシック" panose="020B0400000000000000" pitchFamily="50" charset="-128"/>
              </a:rPr>
              <a:t>　子ども達は伝承遊びや集団遊びを通じて「遊び名人」のお兄ちゃん・お姉ちゃんと出会い、憧れ、そして、遊びの楽しさに惹かれていきます。</a:t>
            </a:r>
            <a:br>
              <a:rPr lang="en-US" altLang="ja-JP" sz="1050" dirty="0">
                <a:latin typeface="BIZ UDPゴシック" panose="020B0400000000000000" pitchFamily="50" charset="-128"/>
                <a:ea typeface="BIZ UDPゴシック" panose="020B0400000000000000" pitchFamily="50" charset="-128"/>
              </a:rPr>
            </a:br>
            <a:r>
              <a:rPr lang="ja-JP" altLang="en-US" sz="1050" dirty="0">
                <a:latin typeface="BIZ UDPゴシック" panose="020B0400000000000000" pitchFamily="50" charset="-128"/>
                <a:ea typeface="BIZ UDPゴシック" panose="020B0400000000000000" pitchFamily="50" charset="-128"/>
              </a:rPr>
              <a:t>　遊びを通して、他人と自分の違いに気づき、ルールを守れるようになり、自分の気持ちに折り合いをつけたりするなど、日々成長していきます。</a:t>
            </a:r>
            <a:br>
              <a:rPr lang="en-US" altLang="ja-JP" dirty="0">
                <a:latin typeface="BIZ UDPゴシック" panose="020B0400000000000000" pitchFamily="50" charset="-128"/>
                <a:ea typeface="BIZ UDPゴシック" panose="020B0400000000000000" pitchFamily="50" charset="-128"/>
              </a:rPr>
            </a:br>
            <a:endParaRPr lang="en-US" altLang="ja-JP" dirty="0">
              <a:latin typeface="BIZ UDPゴシック" panose="020B0400000000000000" pitchFamily="50" charset="-128"/>
              <a:ea typeface="BIZ UDPゴシック" panose="020B0400000000000000" pitchFamily="50" charset="-128"/>
            </a:endParaRPr>
          </a:p>
        </p:txBody>
      </p:sp>
      <p:sp>
        <p:nvSpPr>
          <p:cNvPr id="10" name="テキスト プレースホルダー 9"/>
          <p:cNvSpPr>
            <a:spLocks noGrp="1"/>
          </p:cNvSpPr>
          <p:nvPr>
            <p:ph type="body" sz="quarter" idx="19"/>
          </p:nvPr>
        </p:nvSpPr>
        <p:spPr>
          <a:xfrm>
            <a:off x="4331153" y="346881"/>
            <a:ext cx="2288437" cy="293231"/>
          </a:xfrm>
        </p:spPr>
        <p:txBody>
          <a:bodyPr/>
          <a:lstStyle/>
          <a:p>
            <a:pPr lvl="0" algn="ctr"/>
            <a:r>
              <a:rPr lang="ja-JP" altLang="en-US" sz="1400" dirty="0">
                <a:latin typeface="BIZ UDPゴシック" panose="020B0400000000000000" pitchFamily="50" charset="-128"/>
                <a:ea typeface="BIZ UDPゴシック" panose="020B0400000000000000" pitchFamily="50" charset="-128"/>
              </a:rPr>
              <a:t>四季を感じる行事と生活</a:t>
            </a:r>
          </a:p>
        </p:txBody>
      </p:sp>
      <p:sp>
        <p:nvSpPr>
          <p:cNvPr id="12" name="テキスト プレースホルダー 11"/>
          <p:cNvSpPr>
            <a:spLocks noGrp="1"/>
          </p:cNvSpPr>
          <p:nvPr>
            <p:ph type="body" sz="quarter" idx="24"/>
          </p:nvPr>
        </p:nvSpPr>
        <p:spPr>
          <a:xfrm>
            <a:off x="3585004" y="725103"/>
            <a:ext cx="2888391" cy="754354"/>
          </a:xfrm>
        </p:spPr>
        <p:txBody>
          <a:bodyPr/>
          <a:lstStyle/>
          <a:p>
            <a:pPr lvl="0"/>
            <a:r>
              <a:rPr lang="ja-JP" altLang="en-US" sz="1050" dirty="0">
                <a:latin typeface="BIZ UDPゴシック" panose="020B0400000000000000" pitchFamily="50" charset="-128"/>
                <a:ea typeface="BIZ UDPゴシック" panose="020B0400000000000000" pitchFamily="50" charset="-128"/>
              </a:rPr>
              <a:t>　児童クラブは、家庭のような暖かい雰囲気・前向きな関わりで日々の生活をしながら、季節にあった「行事」や「活動」を行い、子どもたちの感性が豊かになることを目指します。</a:t>
            </a:r>
            <a:br>
              <a:rPr lang="en-US" altLang="ja-JP" dirty="0">
                <a:latin typeface="BIZ UDPゴシック" panose="020B0400000000000000" pitchFamily="50" charset="-128"/>
                <a:ea typeface="BIZ UDPゴシック" panose="020B0400000000000000" pitchFamily="50" charset="-128"/>
              </a:rPr>
            </a:br>
            <a:endParaRPr lang="en-US" altLang="ja-JP" dirty="0">
              <a:latin typeface="BIZ UDPゴシック" panose="020B0400000000000000" pitchFamily="50" charset="-128"/>
              <a:ea typeface="BIZ UDPゴシック" panose="020B0400000000000000" pitchFamily="50" charset="-128"/>
            </a:endParaRPr>
          </a:p>
          <a:p>
            <a:pPr lvl="0"/>
            <a:br>
              <a:rPr lang="en-US" altLang="ja-JP" dirty="0">
                <a:latin typeface="BIZ UDPゴシック" panose="020B0400000000000000" pitchFamily="50" charset="-128"/>
                <a:ea typeface="BIZ UDPゴシック" panose="020B0400000000000000" pitchFamily="50" charset="-128"/>
              </a:rPr>
            </a:br>
            <a:br>
              <a:rPr lang="en-US" altLang="ja-JP" dirty="0">
                <a:latin typeface="BIZ UDPゴシック" panose="020B0400000000000000" pitchFamily="50" charset="-128"/>
                <a:ea typeface="BIZ UDPゴシック" panose="020B0400000000000000" pitchFamily="50" charset="-128"/>
              </a:rPr>
            </a:br>
            <a:endParaRPr lang="en-US" altLang="ja-JP" dirty="0">
              <a:latin typeface="BIZ UDPゴシック" panose="020B0400000000000000" pitchFamily="50" charset="-128"/>
              <a:ea typeface="BIZ UDPゴシック" panose="020B0400000000000000" pitchFamily="50" charset="-128"/>
            </a:endParaRPr>
          </a:p>
        </p:txBody>
      </p:sp>
      <p:sp>
        <p:nvSpPr>
          <p:cNvPr id="44" name="テキスト プレースホルダー 11"/>
          <p:cNvSpPr>
            <a:spLocks noGrp="1"/>
          </p:cNvSpPr>
          <p:nvPr>
            <p:ph type="body" sz="quarter" idx="24"/>
          </p:nvPr>
        </p:nvSpPr>
        <p:spPr>
          <a:xfrm>
            <a:off x="6934651" y="664887"/>
            <a:ext cx="2980019" cy="1163967"/>
          </a:xfrm>
        </p:spPr>
        <p:txBody>
          <a:bodyPr anchor="ctr"/>
          <a:lstStyle/>
          <a:p>
            <a:pPr lvl="0"/>
            <a:r>
              <a:rPr lang="ja-JP" altLang="en-US" sz="1050" dirty="0">
                <a:latin typeface="BIZ UDPゴシック" panose="020B0400000000000000" pitchFamily="50" charset="-128"/>
                <a:ea typeface="BIZ UDPゴシック" panose="020B0400000000000000" pitchFamily="50" charset="-128"/>
              </a:rPr>
              <a:t>　「あそび」「生活」の中で、子ども達は人との関わり方を学び、“社会性”を身につけていきます。</a:t>
            </a:r>
            <a:br>
              <a:rPr lang="en-US" altLang="ja-JP" sz="1050" dirty="0">
                <a:latin typeface="BIZ UDPゴシック" panose="020B0400000000000000" pitchFamily="50" charset="-128"/>
                <a:ea typeface="BIZ UDPゴシック" panose="020B0400000000000000" pitchFamily="50" charset="-128"/>
              </a:rPr>
            </a:br>
            <a:r>
              <a:rPr lang="ja-JP" altLang="en-US" sz="1050" dirty="0">
                <a:latin typeface="BIZ UDPゴシック" panose="020B0400000000000000" pitchFamily="50" charset="-128"/>
                <a:ea typeface="BIZ UDPゴシック" panose="020B0400000000000000" pitchFamily="50" charset="-128"/>
              </a:rPr>
              <a:t>　大人になっても社会で上手くいくために必要なスキルが“社会スキル”です。私達は将来子ども達が悩んだ時に「正しい判断」ができるように支援します。</a:t>
            </a:r>
            <a:endParaRPr lang="en-US" altLang="ja-JP" sz="1050" dirty="0">
              <a:latin typeface="BIZ UDPゴシック" panose="020B0400000000000000" pitchFamily="50" charset="-128"/>
              <a:ea typeface="BIZ UDPゴシック" panose="020B0400000000000000" pitchFamily="50" charset="-128"/>
            </a:endParaRPr>
          </a:p>
        </p:txBody>
      </p:sp>
      <p:sp>
        <p:nvSpPr>
          <p:cNvPr id="45" name="テキスト プレースホルダー 9"/>
          <p:cNvSpPr>
            <a:spLocks noGrp="1"/>
          </p:cNvSpPr>
          <p:nvPr>
            <p:ph type="body" sz="quarter" idx="19"/>
          </p:nvPr>
        </p:nvSpPr>
        <p:spPr>
          <a:xfrm>
            <a:off x="7800907" y="289577"/>
            <a:ext cx="2257493" cy="374780"/>
          </a:xfrm>
        </p:spPr>
        <p:txBody>
          <a:bodyPr/>
          <a:lstStyle/>
          <a:p>
            <a:pPr lvl="0"/>
            <a:r>
              <a:rPr lang="ja-JP" altLang="en-US" sz="1600" dirty="0">
                <a:latin typeface="BIZ UDPゴシック" panose="020B0400000000000000" pitchFamily="50" charset="-128"/>
                <a:ea typeface="BIZ UDPゴシック" panose="020B0400000000000000" pitchFamily="50" charset="-128"/>
              </a:rPr>
              <a:t>社会で活きる“スキル”</a:t>
            </a:r>
          </a:p>
        </p:txBody>
      </p:sp>
      <p:sp>
        <p:nvSpPr>
          <p:cNvPr id="52" name="テキスト プレースホルダー 11"/>
          <p:cNvSpPr>
            <a:spLocks noGrp="1"/>
          </p:cNvSpPr>
          <p:nvPr>
            <p:ph type="body" sz="quarter" idx="24"/>
          </p:nvPr>
        </p:nvSpPr>
        <p:spPr>
          <a:xfrm>
            <a:off x="3564815" y="1579772"/>
            <a:ext cx="2953721" cy="1026588"/>
          </a:xfrm>
        </p:spPr>
        <p:txBody>
          <a:bodyPr/>
          <a:lstStyle/>
          <a:p>
            <a:pPr lvl="0"/>
            <a:r>
              <a:rPr lang="en-US" altLang="ja-JP" sz="1050" b="1" dirty="0">
                <a:latin typeface="BIZ UDPゴシック" panose="020B0400000000000000" pitchFamily="50" charset="-128"/>
                <a:ea typeface="BIZ UDPゴシック" panose="020B0400000000000000" pitchFamily="50" charset="-128"/>
              </a:rPr>
              <a:t>[</a:t>
            </a:r>
            <a:r>
              <a:rPr lang="ja-JP" altLang="en-US" sz="1050" b="1" dirty="0">
                <a:latin typeface="BIZ UDPゴシック" panose="020B0400000000000000" pitchFamily="50" charset="-128"/>
                <a:ea typeface="BIZ UDPゴシック" panose="020B0400000000000000" pitchFamily="50" charset="-128"/>
              </a:rPr>
              <a:t>行事・活動</a:t>
            </a:r>
            <a:r>
              <a:rPr lang="en-US" altLang="ja-JP" sz="1050" b="1" dirty="0">
                <a:latin typeface="BIZ UDPゴシック" panose="020B0400000000000000" pitchFamily="50" charset="-128"/>
                <a:ea typeface="BIZ UDPゴシック" panose="020B0400000000000000" pitchFamily="50" charset="-128"/>
              </a:rPr>
              <a:t>]</a:t>
            </a:r>
            <a:br>
              <a:rPr lang="en-US" altLang="ja-JP" sz="1050" dirty="0">
                <a:latin typeface="BIZ UDPゴシック" panose="020B0400000000000000" pitchFamily="50" charset="-128"/>
                <a:ea typeface="BIZ UDPゴシック" panose="020B0400000000000000" pitchFamily="50" charset="-128"/>
              </a:rPr>
            </a:br>
            <a:r>
              <a:rPr lang="ja-JP" altLang="en-US" sz="1050" dirty="0">
                <a:latin typeface="BIZ UDPゴシック" panose="020B0400000000000000" pitchFamily="50" charset="-128"/>
                <a:ea typeface="BIZ UDPゴシック" panose="020B0400000000000000" pitchFamily="50" charset="-128"/>
              </a:rPr>
              <a:t>こどもの国・アイススケート・親子クリスマス会・染物体験・十八番大会・ハロウィン等</a:t>
            </a:r>
            <a:endParaRPr lang="en-US" altLang="ja-JP" sz="1050" dirty="0">
              <a:latin typeface="BIZ UDPゴシック" panose="020B0400000000000000" pitchFamily="50" charset="-128"/>
              <a:ea typeface="BIZ UDPゴシック" panose="020B0400000000000000" pitchFamily="50" charset="-128"/>
            </a:endParaRPr>
          </a:p>
          <a:p>
            <a:pPr lvl="0"/>
            <a:endParaRPr lang="en-US" altLang="ja-JP" dirty="0">
              <a:latin typeface="BIZ UDPゴシック" panose="020B0400000000000000" pitchFamily="50" charset="-128"/>
              <a:ea typeface="BIZ UDPゴシック" panose="020B0400000000000000" pitchFamily="50" charset="-128"/>
            </a:endParaRPr>
          </a:p>
        </p:txBody>
      </p:sp>
      <p:sp>
        <p:nvSpPr>
          <p:cNvPr id="24" name="テキスト プレースホルダー 6">
            <a:extLst>
              <a:ext uri="{FF2B5EF4-FFF2-40B4-BE49-F238E27FC236}">
                <a16:creationId xmlns:a16="http://schemas.microsoft.com/office/drawing/2014/main" id="{3B9D4869-A9B0-4797-86F6-79FDCDEF2444}"/>
              </a:ext>
            </a:extLst>
          </p:cNvPr>
          <p:cNvSpPr txBox="1">
            <a:spLocks/>
          </p:cNvSpPr>
          <p:nvPr/>
        </p:nvSpPr>
        <p:spPr>
          <a:xfrm>
            <a:off x="204568" y="381973"/>
            <a:ext cx="3088276" cy="445268"/>
          </a:xfrm>
          <a:prstGeom prst="rect">
            <a:avLst/>
          </a:prstGeom>
        </p:spPr>
        <p:txBody>
          <a:bodyPr vert="horz" lIns="0" tIns="0" rIns="0" bIns="0" rtlCol="0">
            <a:noAutofit/>
          </a:bodyPr>
          <a:lstStyle>
            <a:lvl1pPr marL="0" indent="0" algn="l" defTabSz="754380" rtl="0" eaLnBrk="1" latinLnBrk="0" hangingPunct="1">
              <a:lnSpc>
                <a:spcPct val="90000"/>
              </a:lnSpc>
              <a:spcBef>
                <a:spcPts val="0"/>
              </a:spcBef>
              <a:buFont typeface="Arial" panose="020B0604020202020204" pitchFamily="34" charset="0"/>
              <a:buNone/>
              <a:defRPr kumimoji="1" lang="ja-JP" sz="2000" b="1" kern="1200" baseline="0">
                <a:solidFill>
                  <a:schemeClr val="accent2">
                    <a:lumMod val="75000"/>
                  </a:schemeClr>
                </a:solidFill>
                <a:latin typeface="Meiryo UI" panose="020B0604030504040204" pitchFamily="50" charset="-128"/>
                <a:ea typeface="Meiryo UI" panose="020B0604030504040204" pitchFamily="50" charset="-128"/>
                <a:cs typeface="Meiryo UI" panose="020B0604030504040204" pitchFamily="50" charset="-128"/>
              </a:defRPr>
            </a:lvl1pPr>
            <a:lvl2pPr marL="0" indent="0" algn="l" defTabSz="754380" rtl="0" eaLnBrk="1" latinLnBrk="0" hangingPunct="1">
              <a:lnSpc>
                <a:spcPct val="100000"/>
              </a:lnSpc>
              <a:spcBef>
                <a:spcPts val="1000"/>
              </a:spcBef>
              <a:buFont typeface="Arial" panose="020B0604020202020204" pitchFamily="34" charset="0"/>
              <a:buNone/>
              <a:defRPr kumimoji="1" lang="ja-JP" sz="100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2pPr>
            <a:lvl3pPr marL="0" indent="0" algn="l" defTabSz="754380" rtl="0" eaLnBrk="1" latinLnBrk="0" hangingPunct="1">
              <a:lnSpc>
                <a:spcPct val="100000"/>
              </a:lnSpc>
              <a:spcBef>
                <a:spcPts val="1000"/>
              </a:spcBef>
              <a:buFont typeface="Arial" panose="020B0604020202020204" pitchFamily="34" charset="0"/>
              <a:buNone/>
              <a:defRPr kumimoji="1" lang="ja-JP" sz="100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3pPr>
            <a:lvl4pPr marL="0" indent="0" algn="l" defTabSz="754380" rtl="0" eaLnBrk="1" latinLnBrk="0" hangingPunct="1">
              <a:lnSpc>
                <a:spcPct val="100000"/>
              </a:lnSpc>
              <a:spcBef>
                <a:spcPts val="1000"/>
              </a:spcBef>
              <a:buFont typeface="Arial" panose="020B0604020202020204" pitchFamily="34" charset="0"/>
              <a:buNone/>
              <a:defRPr kumimoji="1" lang="ja-JP" sz="100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4pPr>
            <a:lvl5pPr marL="0" indent="0" algn="l" defTabSz="754380" rtl="0" eaLnBrk="1" latinLnBrk="0" hangingPunct="1">
              <a:lnSpc>
                <a:spcPct val="100000"/>
              </a:lnSpc>
              <a:spcBef>
                <a:spcPts val="1000"/>
              </a:spcBef>
              <a:buFont typeface="Arial" panose="020B0604020202020204" pitchFamily="34" charset="0"/>
              <a:buNone/>
              <a:defRPr kumimoji="1" lang="ja-JP" sz="100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5pPr>
            <a:lvl6pPr marL="2074545" indent="-188595" algn="l" defTabSz="754380" rtl="0" eaLnBrk="1" latinLnBrk="0" hangingPunct="1">
              <a:lnSpc>
                <a:spcPct val="90000"/>
              </a:lnSpc>
              <a:spcBef>
                <a:spcPct val="30000"/>
              </a:spcBef>
              <a:buFont typeface="Arial" panose="020B0604020202020204" pitchFamily="34" charset="0"/>
              <a:buChar char="•"/>
              <a:defRPr kumimoji="1" lang="ja-JP" sz="1485" kern="1200">
                <a:solidFill>
                  <a:schemeClr val="tx1"/>
                </a:solidFill>
                <a:latin typeface="+mn-lt"/>
                <a:ea typeface="+mn-ea"/>
                <a:cs typeface="+mn-cs"/>
              </a:defRPr>
            </a:lvl6pPr>
            <a:lvl7pPr marL="2451735" indent="-188595" algn="l" defTabSz="754380" rtl="0" eaLnBrk="1" latinLnBrk="0" hangingPunct="1">
              <a:lnSpc>
                <a:spcPct val="90000"/>
              </a:lnSpc>
              <a:spcBef>
                <a:spcPct val="30000"/>
              </a:spcBef>
              <a:buFont typeface="Arial" panose="020B0604020202020204" pitchFamily="34" charset="0"/>
              <a:buChar char="•"/>
              <a:defRPr kumimoji="1" lang="ja-JP" sz="1485" kern="1200">
                <a:solidFill>
                  <a:schemeClr val="tx1"/>
                </a:solidFill>
                <a:latin typeface="+mn-lt"/>
                <a:ea typeface="+mn-ea"/>
                <a:cs typeface="+mn-cs"/>
              </a:defRPr>
            </a:lvl7pPr>
            <a:lvl8pPr marL="2828925" indent="-188595" algn="l" defTabSz="754380" rtl="0" eaLnBrk="1" latinLnBrk="0" hangingPunct="1">
              <a:lnSpc>
                <a:spcPct val="90000"/>
              </a:lnSpc>
              <a:spcBef>
                <a:spcPct val="30000"/>
              </a:spcBef>
              <a:buFont typeface="Arial" panose="020B0604020202020204" pitchFamily="34" charset="0"/>
              <a:buChar char="•"/>
              <a:defRPr kumimoji="1" lang="ja-JP" sz="1485" kern="1200">
                <a:solidFill>
                  <a:schemeClr val="tx1"/>
                </a:solidFill>
                <a:latin typeface="+mn-lt"/>
                <a:ea typeface="+mn-ea"/>
                <a:cs typeface="+mn-cs"/>
              </a:defRPr>
            </a:lvl8pPr>
            <a:lvl9pPr marL="3206115" indent="-188595" algn="l" defTabSz="754380" rtl="0" eaLnBrk="1" latinLnBrk="0" hangingPunct="1">
              <a:lnSpc>
                <a:spcPct val="90000"/>
              </a:lnSpc>
              <a:spcBef>
                <a:spcPct val="30000"/>
              </a:spcBef>
              <a:buFont typeface="Arial" panose="020B0604020202020204" pitchFamily="34" charset="0"/>
              <a:buChar char="•"/>
              <a:defRPr kumimoji="1" lang="ja-JP" sz="1485" kern="1200">
                <a:solidFill>
                  <a:schemeClr val="tx1"/>
                </a:solidFill>
                <a:latin typeface="+mn-lt"/>
                <a:ea typeface="+mn-ea"/>
                <a:cs typeface="+mn-cs"/>
              </a:defRPr>
            </a:lvl9pPr>
          </a:lstStyle>
          <a:p>
            <a:r>
              <a:rPr lang="ja-JP" altLang="en-US" sz="1800" u="sng" dirty="0">
                <a:latin typeface="BIZ UDPゴシック" panose="020B0400000000000000" pitchFamily="50" charset="-128"/>
                <a:ea typeface="BIZ UDPゴシック" panose="020B0400000000000000" pitchFamily="50" charset="-128"/>
              </a:rPr>
              <a:t>児童クラブのコンセプト</a:t>
            </a:r>
          </a:p>
        </p:txBody>
      </p:sp>
      <p:grpSp>
        <p:nvGrpSpPr>
          <p:cNvPr id="17" name="グループ化 16">
            <a:extLst>
              <a:ext uri="{FF2B5EF4-FFF2-40B4-BE49-F238E27FC236}">
                <a16:creationId xmlns:a16="http://schemas.microsoft.com/office/drawing/2014/main" id="{FB0A60F3-01FD-42EC-A290-95C558B4B669}"/>
              </a:ext>
            </a:extLst>
          </p:cNvPr>
          <p:cNvGrpSpPr/>
          <p:nvPr/>
        </p:nvGrpSpPr>
        <p:grpSpPr>
          <a:xfrm>
            <a:off x="311606" y="724355"/>
            <a:ext cx="2578112" cy="2294190"/>
            <a:chOff x="417379" y="679596"/>
            <a:chExt cx="2301864" cy="2196226"/>
          </a:xfrm>
        </p:grpSpPr>
        <p:sp>
          <p:nvSpPr>
            <p:cNvPr id="26" name="楕円 25">
              <a:extLst>
                <a:ext uri="{FF2B5EF4-FFF2-40B4-BE49-F238E27FC236}">
                  <a16:creationId xmlns:a16="http://schemas.microsoft.com/office/drawing/2014/main" id="{1A58C8FF-1EBC-4CE2-958E-A365E3022D93}"/>
                </a:ext>
              </a:extLst>
            </p:cNvPr>
            <p:cNvSpPr/>
            <p:nvPr/>
          </p:nvSpPr>
          <p:spPr>
            <a:xfrm>
              <a:off x="417379" y="1577329"/>
              <a:ext cx="1296218" cy="1298492"/>
            </a:xfrm>
            <a:prstGeom prst="ellipse">
              <a:avLst/>
            </a:prstGeom>
            <a:solidFill>
              <a:schemeClr val="accent1">
                <a:alpha val="71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ja-JP" altLang="en-US" sz="1692" dirty="0">
                  <a:solidFill>
                    <a:sysClr val="windowText" lastClr="000000"/>
                  </a:solidFill>
                  <a:latin typeface="BIZ UDPゴシック" panose="020B0400000000000000" pitchFamily="50" charset="-128"/>
                  <a:ea typeface="BIZ UDPゴシック" panose="020B0400000000000000" pitchFamily="50" charset="-128"/>
                </a:rPr>
                <a:t>あそび</a:t>
              </a:r>
            </a:p>
          </p:txBody>
        </p:sp>
        <p:sp>
          <p:nvSpPr>
            <p:cNvPr id="27" name="楕円 26">
              <a:extLst>
                <a:ext uri="{FF2B5EF4-FFF2-40B4-BE49-F238E27FC236}">
                  <a16:creationId xmlns:a16="http://schemas.microsoft.com/office/drawing/2014/main" id="{61200003-BEBD-4A16-B050-A70F3EEF2F56}"/>
                </a:ext>
              </a:extLst>
            </p:cNvPr>
            <p:cNvSpPr/>
            <p:nvPr/>
          </p:nvSpPr>
          <p:spPr>
            <a:xfrm>
              <a:off x="1481582" y="1577329"/>
              <a:ext cx="1237661" cy="1298493"/>
            </a:xfrm>
            <a:prstGeom prst="ellipse">
              <a:avLst/>
            </a:prstGeom>
            <a:solidFill>
              <a:schemeClr val="accent3">
                <a:alpha val="68000"/>
              </a:schemeClr>
            </a:solidFill>
            <a:ln/>
          </p:spPr>
          <p:style>
            <a:lnRef idx="2">
              <a:schemeClr val="accent3">
                <a:shade val="50000"/>
              </a:schemeClr>
            </a:lnRef>
            <a:fillRef idx="1">
              <a:schemeClr val="accent3"/>
            </a:fillRef>
            <a:effectRef idx="0">
              <a:schemeClr val="accent3"/>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ja-JP" altLang="en-US" sz="1692" dirty="0">
                  <a:solidFill>
                    <a:sysClr val="windowText" lastClr="000000"/>
                  </a:solidFill>
                  <a:latin typeface="BIZ UDPゴシック" panose="020B0400000000000000" pitchFamily="50" charset="-128"/>
                  <a:ea typeface="BIZ UDPゴシック" panose="020B0400000000000000" pitchFamily="50" charset="-128"/>
                </a:rPr>
                <a:t>スキル</a:t>
              </a:r>
            </a:p>
          </p:txBody>
        </p:sp>
        <p:sp>
          <p:nvSpPr>
            <p:cNvPr id="13" name="楕円 12">
              <a:extLst>
                <a:ext uri="{FF2B5EF4-FFF2-40B4-BE49-F238E27FC236}">
                  <a16:creationId xmlns:a16="http://schemas.microsoft.com/office/drawing/2014/main" id="{712265F2-6356-44CE-9C66-41578F986922}"/>
                </a:ext>
              </a:extLst>
            </p:cNvPr>
            <p:cNvSpPr/>
            <p:nvPr/>
          </p:nvSpPr>
          <p:spPr>
            <a:xfrm>
              <a:off x="914400" y="679596"/>
              <a:ext cx="1238996" cy="1225404"/>
            </a:xfrm>
            <a:prstGeom prst="ellipse">
              <a:avLst/>
            </a:prstGeom>
            <a:solidFill>
              <a:schemeClr val="accent2">
                <a:alpha val="65000"/>
              </a:schemeClr>
            </a:solidFill>
          </p:spPr>
          <p:style>
            <a:lnRef idx="2">
              <a:schemeClr val="accent2">
                <a:shade val="50000"/>
              </a:schemeClr>
            </a:lnRef>
            <a:fillRef idx="1">
              <a:schemeClr val="accent2"/>
            </a:fillRef>
            <a:effectRef idx="0">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ja-JP" altLang="en-US" sz="1692" dirty="0">
                  <a:solidFill>
                    <a:sysClr val="windowText" lastClr="000000"/>
                  </a:solidFill>
                  <a:latin typeface="BIZ UDPゴシック" panose="020B0400000000000000" pitchFamily="50" charset="-128"/>
                  <a:ea typeface="BIZ UDPゴシック" panose="020B0400000000000000" pitchFamily="50" charset="-128"/>
                </a:rPr>
                <a:t>居場所</a:t>
              </a:r>
            </a:p>
          </p:txBody>
        </p:sp>
      </p:grpSp>
      <p:sp>
        <p:nvSpPr>
          <p:cNvPr id="14" name="四角形: 角を丸くする 13">
            <a:extLst>
              <a:ext uri="{FF2B5EF4-FFF2-40B4-BE49-F238E27FC236}">
                <a16:creationId xmlns:a16="http://schemas.microsoft.com/office/drawing/2014/main" id="{B3821590-B60B-4EC4-BFE5-B0C198F7728C}"/>
              </a:ext>
            </a:extLst>
          </p:cNvPr>
          <p:cNvSpPr/>
          <p:nvPr/>
        </p:nvSpPr>
        <p:spPr>
          <a:xfrm>
            <a:off x="269952" y="4559245"/>
            <a:ext cx="729139" cy="32989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ja-JP" altLang="en-US" sz="1200" dirty="0">
                <a:latin typeface="BIZ UDPゴシック" panose="020B0400000000000000" pitchFamily="50" charset="-128"/>
                <a:ea typeface="BIZ UDPゴシック" panose="020B0400000000000000" pitchFamily="50" charset="-128"/>
              </a:rPr>
              <a:t>あそび</a:t>
            </a:r>
          </a:p>
        </p:txBody>
      </p:sp>
      <p:sp>
        <p:nvSpPr>
          <p:cNvPr id="15" name="四角形: 角を丸くする 14">
            <a:extLst>
              <a:ext uri="{FF2B5EF4-FFF2-40B4-BE49-F238E27FC236}">
                <a16:creationId xmlns:a16="http://schemas.microsoft.com/office/drawing/2014/main" id="{333E4FC3-3307-4ECF-ABF2-4D370E6EE7CB}"/>
              </a:ext>
            </a:extLst>
          </p:cNvPr>
          <p:cNvSpPr/>
          <p:nvPr/>
        </p:nvSpPr>
        <p:spPr>
          <a:xfrm>
            <a:off x="3539173" y="339859"/>
            <a:ext cx="710367" cy="307276"/>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ja-JP" altLang="en-US" sz="1200" dirty="0">
                <a:latin typeface="BIZ UDPゴシック" panose="020B0400000000000000" pitchFamily="50" charset="-128"/>
                <a:ea typeface="BIZ UDPゴシック" panose="020B0400000000000000" pitchFamily="50" charset="-128"/>
              </a:rPr>
              <a:t>居場所</a:t>
            </a:r>
          </a:p>
        </p:txBody>
      </p:sp>
      <p:sp>
        <p:nvSpPr>
          <p:cNvPr id="16" name="四角形: 角を丸くする 15">
            <a:extLst>
              <a:ext uri="{FF2B5EF4-FFF2-40B4-BE49-F238E27FC236}">
                <a16:creationId xmlns:a16="http://schemas.microsoft.com/office/drawing/2014/main" id="{4F33EB2A-A596-46E7-B6B8-E1DD7EC92E98}"/>
              </a:ext>
            </a:extLst>
          </p:cNvPr>
          <p:cNvSpPr/>
          <p:nvPr/>
        </p:nvSpPr>
        <p:spPr>
          <a:xfrm>
            <a:off x="6970536" y="368915"/>
            <a:ext cx="685151" cy="291976"/>
          </a:xfrm>
          <a:prstGeom prst="roundRect">
            <a:avLst/>
          </a:prstGeom>
          <a:solidFill>
            <a:schemeClr val="accent3">
              <a:alpha val="74000"/>
            </a:schemeClr>
          </a:solidFill>
        </p:spPr>
        <p:style>
          <a:lnRef idx="2">
            <a:schemeClr val="accent3">
              <a:shade val="50000"/>
            </a:schemeClr>
          </a:lnRef>
          <a:fillRef idx="1">
            <a:schemeClr val="accent3"/>
          </a:fillRef>
          <a:effectRef idx="0">
            <a:schemeClr val="accent3"/>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ja-JP" altLang="en-US" sz="1200" dirty="0">
                <a:latin typeface="BIZ UDPゴシック" panose="020B0400000000000000" pitchFamily="50" charset="-128"/>
                <a:ea typeface="BIZ UDPゴシック" panose="020B0400000000000000" pitchFamily="50" charset="-128"/>
              </a:rPr>
              <a:t>スキル</a:t>
            </a:r>
          </a:p>
        </p:txBody>
      </p:sp>
      <p:sp>
        <p:nvSpPr>
          <p:cNvPr id="34" name="テキスト プレースホルダー 8">
            <a:extLst>
              <a:ext uri="{FF2B5EF4-FFF2-40B4-BE49-F238E27FC236}">
                <a16:creationId xmlns:a16="http://schemas.microsoft.com/office/drawing/2014/main" id="{B8AD7F3F-EEE2-4510-9BA2-9C68CBA64A09}"/>
              </a:ext>
            </a:extLst>
          </p:cNvPr>
          <p:cNvSpPr txBox="1">
            <a:spLocks/>
          </p:cNvSpPr>
          <p:nvPr/>
        </p:nvSpPr>
        <p:spPr>
          <a:xfrm>
            <a:off x="230514" y="3105348"/>
            <a:ext cx="2881206" cy="1035404"/>
          </a:xfrm>
          <a:prstGeom prst="rect">
            <a:avLst/>
          </a:prstGeom>
        </p:spPr>
        <p:txBody>
          <a:bodyPr vert="horz" lIns="0" tIns="0" rIns="0" bIns="0" rtlCol="0">
            <a:noAutofit/>
          </a:bodyPr>
          <a:lstStyle>
            <a:lvl1pPr marL="0" indent="0" algn="l" defTabSz="754380" rtl="0" eaLnBrk="1" latinLnBrk="0" hangingPunct="1">
              <a:lnSpc>
                <a:spcPct val="120000"/>
              </a:lnSpc>
              <a:spcBef>
                <a:spcPts val="1000"/>
              </a:spcBef>
              <a:buFont typeface="Arial" panose="020B0604020202020204" pitchFamily="34" charset="0"/>
              <a:buNone/>
              <a:defRPr kumimoji="1" lang="ja-JP" sz="1000" kern="1200" baseline="0">
                <a:solidFill>
                  <a:schemeClr val="tx1"/>
                </a:solidFill>
                <a:latin typeface="Meiryo UI" panose="020B0604030504040204" pitchFamily="50" charset="-128"/>
                <a:ea typeface="Meiryo UI" panose="020B0604030504040204" pitchFamily="50" charset="-128"/>
                <a:cs typeface="Meiryo UI" panose="020B0604030504040204" pitchFamily="50" charset="-128"/>
              </a:defRPr>
            </a:lvl1pPr>
            <a:lvl2pPr marL="0" indent="0" algn="l" defTabSz="754380" rtl="0" eaLnBrk="1" latinLnBrk="0" hangingPunct="1">
              <a:lnSpc>
                <a:spcPct val="100000"/>
              </a:lnSpc>
              <a:spcBef>
                <a:spcPts val="1000"/>
              </a:spcBef>
              <a:buFont typeface="Arial" panose="020B0604020202020204" pitchFamily="34" charset="0"/>
              <a:buNone/>
              <a:defRPr kumimoji="1" lang="ja-JP" sz="100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2pPr>
            <a:lvl3pPr marL="0" indent="0" algn="l" defTabSz="754380" rtl="0" eaLnBrk="1" latinLnBrk="0" hangingPunct="1">
              <a:lnSpc>
                <a:spcPct val="100000"/>
              </a:lnSpc>
              <a:spcBef>
                <a:spcPts val="1000"/>
              </a:spcBef>
              <a:buFont typeface="Arial" panose="020B0604020202020204" pitchFamily="34" charset="0"/>
              <a:buNone/>
              <a:defRPr kumimoji="1" lang="ja-JP" sz="100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3pPr>
            <a:lvl4pPr marL="0" indent="0" algn="l" defTabSz="754380" rtl="0" eaLnBrk="1" latinLnBrk="0" hangingPunct="1">
              <a:lnSpc>
                <a:spcPct val="100000"/>
              </a:lnSpc>
              <a:spcBef>
                <a:spcPts val="1000"/>
              </a:spcBef>
              <a:buFont typeface="Arial" panose="020B0604020202020204" pitchFamily="34" charset="0"/>
              <a:buNone/>
              <a:defRPr kumimoji="1" lang="ja-JP" sz="100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4pPr>
            <a:lvl5pPr marL="0" indent="0" algn="l" defTabSz="754380" rtl="0" eaLnBrk="1" latinLnBrk="0" hangingPunct="1">
              <a:lnSpc>
                <a:spcPct val="100000"/>
              </a:lnSpc>
              <a:spcBef>
                <a:spcPts val="1000"/>
              </a:spcBef>
              <a:buFont typeface="Arial" panose="020B0604020202020204" pitchFamily="34" charset="0"/>
              <a:buNone/>
              <a:defRPr kumimoji="1" lang="ja-JP" sz="100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5pPr>
            <a:lvl6pPr marL="2074545" indent="-188595" algn="l" defTabSz="754380" rtl="0" eaLnBrk="1" latinLnBrk="0" hangingPunct="1">
              <a:lnSpc>
                <a:spcPct val="90000"/>
              </a:lnSpc>
              <a:spcBef>
                <a:spcPct val="30000"/>
              </a:spcBef>
              <a:buFont typeface="Arial" panose="020B0604020202020204" pitchFamily="34" charset="0"/>
              <a:buChar char="•"/>
              <a:defRPr kumimoji="1" lang="ja-JP" sz="1485" kern="1200">
                <a:solidFill>
                  <a:schemeClr val="tx1"/>
                </a:solidFill>
                <a:latin typeface="+mn-lt"/>
                <a:ea typeface="+mn-ea"/>
                <a:cs typeface="+mn-cs"/>
              </a:defRPr>
            </a:lvl6pPr>
            <a:lvl7pPr marL="2451735" indent="-188595" algn="l" defTabSz="754380" rtl="0" eaLnBrk="1" latinLnBrk="0" hangingPunct="1">
              <a:lnSpc>
                <a:spcPct val="90000"/>
              </a:lnSpc>
              <a:spcBef>
                <a:spcPct val="30000"/>
              </a:spcBef>
              <a:buFont typeface="Arial" panose="020B0604020202020204" pitchFamily="34" charset="0"/>
              <a:buChar char="•"/>
              <a:defRPr kumimoji="1" lang="ja-JP" sz="1485" kern="1200">
                <a:solidFill>
                  <a:schemeClr val="tx1"/>
                </a:solidFill>
                <a:latin typeface="+mn-lt"/>
                <a:ea typeface="+mn-ea"/>
                <a:cs typeface="+mn-cs"/>
              </a:defRPr>
            </a:lvl7pPr>
            <a:lvl8pPr marL="2828925" indent="-188595" algn="l" defTabSz="754380" rtl="0" eaLnBrk="1" latinLnBrk="0" hangingPunct="1">
              <a:lnSpc>
                <a:spcPct val="90000"/>
              </a:lnSpc>
              <a:spcBef>
                <a:spcPct val="30000"/>
              </a:spcBef>
              <a:buFont typeface="Arial" panose="020B0604020202020204" pitchFamily="34" charset="0"/>
              <a:buChar char="•"/>
              <a:defRPr kumimoji="1" lang="ja-JP" sz="1485" kern="1200">
                <a:solidFill>
                  <a:schemeClr val="tx1"/>
                </a:solidFill>
                <a:latin typeface="+mn-lt"/>
                <a:ea typeface="+mn-ea"/>
                <a:cs typeface="+mn-cs"/>
              </a:defRPr>
            </a:lvl8pPr>
            <a:lvl9pPr marL="3206115" indent="-188595" algn="l" defTabSz="754380" rtl="0" eaLnBrk="1" latinLnBrk="0" hangingPunct="1">
              <a:lnSpc>
                <a:spcPct val="90000"/>
              </a:lnSpc>
              <a:spcBef>
                <a:spcPct val="30000"/>
              </a:spcBef>
              <a:buFont typeface="Arial" panose="020B0604020202020204" pitchFamily="34" charset="0"/>
              <a:buChar char="•"/>
              <a:defRPr kumimoji="1" lang="ja-JP" sz="1485" kern="1200">
                <a:solidFill>
                  <a:schemeClr val="tx1"/>
                </a:solidFill>
                <a:latin typeface="+mn-lt"/>
                <a:ea typeface="+mn-ea"/>
                <a:cs typeface="+mn-cs"/>
              </a:defRPr>
            </a:lvl9pPr>
          </a:lstStyle>
          <a:p>
            <a:r>
              <a:rPr lang="ja-JP" altLang="en-US" sz="1050" dirty="0">
                <a:latin typeface="BIZ UDPゴシック" panose="020B0400000000000000" pitchFamily="50" charset="-128"/>
                <a:ea typeface="BIZ UDPゴシック" panose="020B0400000000000000" pitchFamily="50" charset="-128"/>
              </a:rPr>
              <a:t>　ことり児童クラブでは、</a:t>
            </a:r>
            <a:r>
              <a:rPr lang="en-US" altLang="ja-JP" sz="1050" dirty="0">
                <a:latin typeface="BIZ UDPゴシック" panose="020B0400000000000000" pitchFamily="50" charset="-128"/>
                <a:ea typeface="BIZ UDPゴシック" panose="020B0400000000000000" pitchFamily="50" charset="-128"/>
              </a:rPr>
              <a:t>『</a:t>
            </a:r>
            <a:r>
              <a:rPr lang="ja-JP" altLang="en-US" sz="1050" dirty="0">
                <a:latin typeface="BIZ UDPゴシック" panose="020B0400000000000000" pitchFamily="50" charset="-128"/>
                <a:ea typeface="BIZ UDPゴシック" panose="020B0400000000000000" pitchFamily="50" charset="-128"/>
              </a:rPr>
              <a:t>居場所</a:t>
            </a:r>
            <a:r>
              <a:rPr lang="en-US" altLang="ja-JP" sz="1050" dirty="0">
                <a:latin typeface="BIZ UDPゴシック" panose="020B0400000000000000" pitchFamily="50" charset="-128"/>
                <a:ea typeface="BIZ UDPゴシック" panose="020B0400000000000000" pitchFamily="50" charset="-128"/>
              </a:rPr>
              <a:t>』『</a:t>
            </a:r>
            <a:r>
              <a:rPr lang="ja-JP" altLang="en-US" sz="1050" dirty="0">
                <a:latin typeface="BIZ UDPゴシック" panose="020B0400000000000000" pitchFamily="50" charset="-128"/>
                <a:ea typeface="BIZ UDPゴシック" panose="020B0400000000000000" pitchFamily="50" charset="-128"/>
              </a:rPr>
              <a:t>あそび</a:t>
            </a:r>
            <a:r>
              <a:rPr lang="en-US" altLang="ja-JP" sz="1050" dirty="0">
                <a:latin typeface="BIZ UDPゴシック" panose="020B0400000000000000" pitchFamily="50" charset="-128"/>
                <a:ea typeface="BIZ UDPゴシック" panose="020B0400000000000000" pitchFamily="50" charset="-128"/>
              </a:rPr>
              <a:t>』『</a:t>
            </a:r>
            <a:r>
              <a:rPr lang="ja-JP" altLang="en-US" sz="1050" dirty="0">
                <a:latin typeface="BIZ UDPゴシック" panose="020B0400000000000000" pitchFamily="50" charset="-128"/>
                <a:ea typeface="BIZ UDPゴシック" panose="020B0400000000000000" pitchFamily="50" charset="-128"/>
              </a:rPr>
              <a:t>スキル</a:t>
            </a:r>
            <a:r>
              <a:rPr lang="en-US" altLang="ja-JP" sz="1050" dirty="0">
                <a:latin typeface="BIZ UDPゴシック" panose="020B0400000000000000" pitchFamily="50" charset="-128"/>
                <a:ea typeface="BIZ UDPゴシック" panose="020B0400000000000000" pitchFamily="50" charset="-128"/>
              </a:rPr>
              <a:t>』</a:t>
            </a:r>
            <a:r>
              <a:rPr lang="ja-JP" altLang="en-US" sz="1050" dirty="0">
                <a:latin typeface="BIZ UDPゴシック" panose="020B0400000000000000" pitchFamily="50" charset="-128"/>
                <a:ea typeface="BIZ UDPゴシック" panose="020B0400000000000000" pitchFamily="50" charset="-128"/>
              </a:rPr>
              <a:t>を３つの柱とし、支援を行っています。</a:t>
            </a:r>
            <a:br>
              <a:rPr lang="en-US" altLang="ja-JP" sz="1050" dirty="0">
                <a:latin typeface="BIZ UDPゴシック" panose="020B0400000000000000" pitchFamily="50" charset="-128"/>
                <a:ea typeface="BIZ UDPゴシック" panose="020B0400000000000000" pitchFamily="50" charset="-128"/>
              </a:rPr>
            </a:br>
            <a:r>
              <a:rPr lang="ja-JP" altLang="en-US" sz="1050" dirty="0">
                <a:latin typeface="BIZ UDPゴシック" panose="020B0400000000000000" pitchFamily="50" charset="-128"/>
                <a:ea typeface="BIZ UDPゴシック" panose="020B0400000000000000" pitchFamily="50" charset="-128"/>
              </a:rPr>
              <a:t>　また、５つの育成方針に基づいた支援、教育法を用いた「一貫性」のある支援を行い、安全・安心の場になることを目指しています。</a:t>
            </a:r>
            <a:endParaRPr lang="en-US" altLang="ja-JP" sz="1050" dirty="0">
              <a:latin typeface="BIZ UDPゴシック" panose="020B0400000000000000" pitchFamily="50" charset="-128"/>
              <a:ea typeface="BIZ UDPゴシック" panose="020B0400000000000000" pitchFamily="50" charset="-128"/>
            </a:endParaRPr>
          </a:p>
          <a:p>
            <a:br>
              <a:rPr lang="ja-JP" altLang="en-US" sz="1050" dirty="0">
                <a:latin typeface="BIZ UDPゴシック" panose="020B0400000000000000" pitchFamily="50" charset="-128"/>
                <a:ea typeface="BIZ UDPゴシック" panose="020B0400000000000000" pitchFamily="50" charset="-128"/>
              </a:rPr>
            </a:br>
            <a:endParaRPr lang="ja-JP" altLang="en-US" sz="1050" dirty="0">
              <a:latin typeface="BIZ UDPゴシック" panose="020B0400000000000000" pitchFamily="50" charset="-128"/>
              <a:ea typeface="BIZ UDPゴシック" panose="020B0400000000000000" pitchFamily="50" charset="-128"/>
            </a:endParaRPr>
          </a:p>
        </p:txBody>
      </p:sp>
      <p:sp>
        <p:nvSpPr>
          <p:cNvPr id="38" name="楕円 37">
            <a:extLst>
              <a:ext uri="{FF2B5EF4-FFF2-40B4-BE49-F238E27FC236}">
                <a16:creationId xmlns:a16="http://schemas.microsoft.com/office/drawing/2014/main" id="{7004368D-3A07-49C4-A86C-ED7E954A2428}"/>
              </a:ext>
            </a:extLst>
          </p:cNvPr>
          <p:cNvSpPr/>
          <p:nvPr/>
        </p:nvSpPr>
        <p:spPr>
          <a:xfrm>
            <a:off x="6951860" y="4656770"/>
            <a:ext cx="2910155" cy="2850189"/>
          </a:xfrm>
          <a:prstGeom prst="ellipse">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ln w="0"/>
                <a:solidFill>
                  <a:schemeClr val="tx1"/>
                </a:solidFill>
                <a:effectLst>
                  <a:outerShdw blurRad="38100" dist="19050" dir="2700000" algn="tl" rotWithShape="0">
                    <a:schemeClr val="dk1">
                      <a:alpha val="40000"/>
                    </a:schemeClr>
                  </a:outerShdw>
                </a:effectLst>
                <a:latin typeface="BIZ UDPゴシック" panose="020B0400000000000000" pitchFamily="50" charset="-128"/>
                <a:ea typeface="BIZ UDPゴシック" panose="020B0400000000000000" pitchFamily="50" charset="-128"/>
              </a:rPr>
              <a:t>私たちの目指す</a:t>
            </a:r>
            <a:endParaRPr kumimoji="1" lang="en-US" altLang="ja-JP" sz="1200" dirty="0">
              <a:ln w="0"/>
              <a:solidFill>
                <a:schemeClr val="tx1"/>
              </a:solidFill>
              <a:effectLst>
                <a:outerShdw blurRad="38100" dist="19050" dir="2700000" algn="tl" rotWithShape="0">
                  <a:schemeClr val="dk1">
                    <a:alpha val="40000"/>
                  </a:schemeClr>
                </a:outerShdw>
              </a:effectLst>
              <a:latin typeface="BIZ UDPゴシック" panose="020B0400000000000000" pitchFamily="50" charset="-128"/>
              <a:ea typeface="BIZ UDPゴシック" panose="020B0400000000000000" pitchFamily="50" charset="-128"/>
            </a:endParaRPr>
          </a:p>
          <a:p>
            <a:pPr algn="ctr"/>
            <a:r>
              <a:rPr kumimoji="1" lang="en-US" altLang="ja-JP" sz="1200" dirty="0">
                <a:ln w="0"/>
                <a:solidFill>
                  <a:schemeClr val="tx1"/>
                </a:solidFill>
                <a:effectLst>
                  <a:outerShdw blurRad="38100" dist="19050" dir="2700000" algn="tl" rotWithShape="0">
                    <a:schemeClr val="dk1">
                      <a:alpha val="40000"/>
                    </a:schemeClr>
                  </a:outerShdw>
                </a:effectLst>
                <a:latin typeface="BIZ UDPゴシック" panose="020B0400000000000000" pitchFamily="50" charset="-128"/>
                <a:ea typeface="BIZ UDPゴシック" panose="020B0400000000000000" pitchFamily="50" charset="-128"/>
              </a:rPr>
              <a:t>5</a:t>
            </a:r>
            <a:r>
              <a:rPr kumimoji="1" lang="ja-JP" altLang="en-US" sz="1200" dirty="0" err="1">
                <a:ln w="0"/>
                <a:solidFill>
                  <a:schemeClr val="tx1"/>
                </a:solidFill>
                <a:effectLst>
                  <a:outerShdw blurRad="38100" dist="19050" dir="2700000" algn="tl" rotWithShape="0">
                    <a:schemeClr val="dk1">
                      <a:alpha val="40000"/>
                    </a:schemeClr>
                  </a:outerShdw>
                </a:effectLst>
                <a:latin typeface="BIZ UDPゴシック" panose="020B0400000000000000" pitchFamily="50" charset="-128"/>
                <a:ea typeface="BIZ UDPゴシック" panose="020B0400000000000000" pitchFamily="50" charset="-128"/>
              </a:rPr>
              <a:t>つの</a:t>
            </a:r>
            <a:r>
              <a:rPr kumimoji="1" lang="ja-JP" altLang="en-US" sz="1200" dirty="0">
                <a:ln w="0"/>
                <a:solidFill>
                  <a:schemeClr val="tx1"/>
                </a:solidFill>
                <a:effectLst>
                  <a:outerShdw blurRad="38100" dist="19050" dir="2700000" algn="tl" rotWithShape="0">
                    <a:schemeClr val="dk1">
                      <a:alpha val="40000"/>
                    </a:schemeClr>
                  </a:outerShdw>
                </a:effectLst>
                <a:latin typeface="BIZ UDPゴシック" panose="020B0400000000000000" pitchFamily="50" charset="-128"/>
                <a:ea typeface="BIZ UDPゴシック" panose="020B0400000000000000" pitchFamily="50" charset="-128"/>
              </a:rPr>
              <a:t>基本方針</a:t>
            </a:r>
            <a:endParaRPr kumimoji="1" lang="ja-JP" altLang="en-US" sz="300" dirty="0">
              <a:ln w="0"/>
              <a:solidFill>
                <a:schemeClr val="tx1"/>
              </a:solidFill>
              <a:effectLst>
                <a:outerShdw blurRad="38100" dist="19050" dir="2700000" algn="tl" rotWithShape="0">
                  <a:schemeClr val="dk1">
                    <a:alpha val="40000"/>
                  </a:schemeClr>
                </a:outerShdw>
              </a:effectLst>
              <a:latin typeface="BIZ UDPゴシック" panose="020B0400000000000000" pitchFamily="50" charset="-128"/>
              <a:ea typeface="BIZ UDPゴシック" panose="020B0400000000000000" pitchFamily="50" charset="-128"/>
            </a:endParaRPr>
          </a:p>
        </p:txBody>
      </p:sp>
      <p:sp>
        <p:nvSpPr>
          <p:cNvPr id="39" name="テキスト ボックス 38">
            <a:extLst>
              <a:ext uri="{FF2B5EF4-FFF2-40B4-BE49-F238E27FC236}">
                <a16:creationId xmlns:a16="http://schemas.microsoft.com/office/drawing/2014/main" id="{8FA99DCE-929C-4597-BE26-BF3A76A747CD}"/>
              </a:ext>
            </a:extLst>
          </p:cNvPr>
          <p:cNvSpPr txBox="1"/>
          <p:nvPr/>
        </p:nvSpPr>
        <p:spPr>
          <a:xfrm>
            <a:off x="7786503" y="4507867"/>
            <a:ext cx="1110325" cy="823502"/>
          </a:xfrm>
          <a:prstGeom prst="rect">
            <a:avLst/>
          </a:prstGeom>
          <a:solidFill>
            <a:schemeClr val="accent1"/>
          </a:solidFill>
          <a:scene3d>
            <a:camera prst="orthographicFront"/>
            <a:lightRig rig="flat" dir="t"/>
          </a:scene3d>
          <a:sp3d/>
        </p:spPr>
        <p:style>
          <a:lnRef idx="0">
            <a:scrgbClr r="0" g="0" b="0"/>
          </a:lnRef>
          <a:fillRef idx="0">
            <a:scrgbClr r="0" g="0" b="0"/>
          </a:fillRef>
          <a:effectRef idx="0">
            <a:scrgbClr r="0" g="0" b="0"/>
          </a:effectRef>
          <a:fontRef idx="minor">
            <a:schemeClr val="dk1"/>
          </a:fontRef>
        </p:style>
        <p:txBody>
          <a:bodyPr spcFirstLastPara="0" vert="horz" wrap="square" lIns="84868" tIns="84868" rIns="84868" bIns="84868" numCol="1" spcCol="1270" anchor="ctr" anchorCtr="0">
            <a:noAutofit/>
          </a:bodyPr>
          <a:lstStyle/>
          <a:p>
            <a:pPr algn="ctr" defTabSz="990124">
              <a:lnSpc>
                <a:spcPct val="90000"/>
              </a:lnSpc>
              <a:spcBef>
                <a:spcPct val="0"/>
              </a:spcBef>
              <a:spcAft>
                <a:spcPct val="35000"/>
              </a:spcAft>
            </a:pPr>
            <a:r>
              <a:rPr kumimoji="1" lang="ja-JP" altLang="en-US" sz="1000" dirty="0">
                <a:latin typeface="BIZ UDPゴシック" panose="020B0400000000000000" pitchFamily="50" charset="-128"/>
                <a:ea typeface="BIZ UDPゴシック" panose="020B0400000000000000" pitchFamily="50" charset="-128"/>
              </a:rPr>
              <a:t>子どもが幸せになれるように、「子どもの最善の利益」を保証します</a:t>
            </a:r>
            <a:endParaRPr lang="en-US" sz="1000" dirty="0">
              <a:latin typeface="BIZ UDPゴシック" panose="020B0400000000000000" pitchFamily="50" charset="-128"/>
              <a:ea typeface="BIZ UDPゴシック" panose="020B0400000000000000" pitchFamily="50" charset="-128"/>
            </a:endParaRPr>
          </a:p>
        </p:txBody>
      </p:sp>
      <p:sp>
        <p:nvSpPr>
          <p:cNvPr id="41" name="テキスト ボックス 40">
            <a:extLst>
              <a:ext uri="{FF2B5EF4-FFF2-40B4-BE49-F238E27FC236}">
                <a16:creationId xmlns:a16="http://schemas.microsoft.com/office/drawing/2014/main" id="{3F08E296-2BF2-4723-9710-52BF4CC2DA19}"/>
              </a:ext>
            </a:extLst>
          </p:cNvPr>
          <p:cNvSpPr txBox="1"/>
          <p:nvPr/>
        </p:nvSpPr>
        <p:spPr>
          <a:xfrm>
            <a:off x="9001051" y="5316653"/>
            <a:ext cx="951719" cy="823502"/>
          </a:xfrm>
          <a:prstGeom prst="rect">
            <a:avLst/>
          </a:prstGeom>
          <a:solidFill>
            <a:schemeClr val="accent1"/>
          </a:solidFill>
          <a:scene3d>
            <a:camera prst="orthographicFront"/>
            <a:lightRig rig="flat" dir="t"/>
          </a:scene3d>
          <a:sp3d/>
        </p:spPr>
        <p:style>
          <a:lnRef idx="0">
            <a:scrgbClr r="0" g="0" b="0"/>
          </a:lnRef>
          <a:fillRef idx="0">
            <a:scrgbClr r="0" g="0" b="0"/>
          </a:fillRef>
          <a:effectRef idx="0">
            <a:scrgbClr r="0" g="0" b="0"/>
          </a:effectRef>
          <a:fontRef idx="minor">
            <a:schemeClr val="dk1"/>
          </a:fontRef>
        </p:style>
        <p:txBody>
          <a:bodyPr spcFirstLastPara="0" vert="horz" wrap="square" lIns="84868" tIns="84868" rIns="84868" bIns="84868" numCol="1" spcCol="1270" anchor="ctr" anchorCtr="0">
            <a:noAutofit/>
          </a:bodyPr>
          <a:lstStyle/>
          <a:p>
            <a:pPr algn="ctr" defTabSz="990124">
              <a:lnSpc>
                <a:spcPct val="90000"/>
              </a:lnSpc>
              <a:spcBef>
                <a:spcPct val="0"/>
              </a:spcBef>
              <a:spcAft>
                <a:spcPct val="35000"/>
              </a:spcAft>
            </a:pPr>
            <a:r>
              <a:rPr kumimoji="1" lang="ja-JP" altLang="en-US" sz="1000" dirty="0">
                <a:latin typeface="BIZ UDPゴシック" panose="020B0400000000000000" pitchFamily="50" charset="-128"/>
                <a:ea typeface="BIZ UDPゴシック" panose="020B0400000000000000" pitchFamily="50" charset="-128"/>
              </a:rPr>
              <a:t>子ども一人ひとりが尊重され、安心して通える居場所づくりを行います</a:t>
            </a:r>
            <a:endParaRPr lang="en-US" sz="1000" dirty="0">
              <a:latin typeface="BIZ UDPゴシック" panose="020B0400000000000000" pitchFamily="50" charset="-128"/>
              <a:ea typeface="BIZ UDPゴシック" panose="020B0400000000000000" pitchFamily="50" charset="-128"/>
            </a:endParaRPr>
          </a:p>
        </p:txBody>
      </p:sp>
      <p:sp>
        <p:nvSpPr>
          <p:cNvPr id="42" name="テキスト ボックス 41">
            <a:extLst>
              <a:ext uri="{FF2B5EF4-FFF2-40B4-BE49-F238E27FC236}">
                <a16:creationId xmlns:a16="http://schemas.microsoft.com/office/drawing/2014/main" id="{578DC666-0BC3-42A2-9190-A285B613DC92}"/>
              </a:ext>
            </a:extLst>
          </p:cNvPr>
          <p:cNvSpPr txBox="1"/>
          <p:nvPr/>
        </p:nvSpPr>
        <p:spPr>
          <a:xfrm>
            <a:off x="8805596" y="6596875"/>
            <a:ext cx="1064068" cy="823502"/>
          </a:xfrm>
          <a:prstGeom prst="rect">
            <a:avLst/>
          </a:prstGeom>
          <a:solidFill>
            <a:schemeClr val="accent1"/>
          </a:solidFill>
          <a:scene3d>
            <a:camera prst="orthographicFront"/>
            <a:lightRig rig="flat" dir="t"/>
          </a:scene3d>
          <a:sp3d/>
        </p:spPr>
        <p:style>
          <a:lnRef idx="0">
            <a:scrgbClr r="0" g="0" b="0"/>
          </a:lnRef>
          <a:fillRef idx="0">
            <a:scrgbClr r="0" g="0" b="0"/>
          </a:fillRef>
          <a:effectRef idx="0">
            <a:scrgbClr r="0" g="0" b="0"/>
          </a:effectRef>
          <a:fontRef idx="minor">
            <a:schemeClr val="dk1"/>
          </a:fontRef>
        </p:style>
        <p:txBody>
          <a:bodyPr spcFirstLastPara="0" vert="horz" wrap="square" lIns="122587" tIns="122587" rIns="122587" bIns="122587" numCol="1" spcCol="1270" anchor="ctr" anchorCtr="0">
            <a:noAutofit/>
          </a:bodyPr>
          <a:lstStyle/>
          <a:p>
            <a:pPr algn="ctr" defTabSz="1430179">
              <a:lnSpc>
                <a:spcPct val="90000"/>
              </a:lnSpc>
              <a:spcBef>
                <a:spcPct val="0"/>
              </a:spcBef>
              <a:spcAft>
                <a:spcPct val="35000"/>
              </a:spcAft>
            </a:pPr>
            <a:r>
              <a:rPr kumimoji="1" lang="ja-JP" altLang="en-US" sz="1000" dirty="0">
                <a:latin typeface="BIZ UDPゴシック" panose="020B0400000000000000" pitchFamily="50" charset="-128"/>
                <a:ea typeface="BIZ UDPゴシック" panose="020B0400000000000000" pitchFamily="50" charset="-128"/>
              </a:rPr>
              <a:t>子どもが将来、自信を</a:t>
            </a:r>
            <a:r>
              <a:rPr kumimoji="1" lang="ja-JP" altLang="en-US" sz="1100" dirty="0">
                <a:latin typeface="BIZ UDPゴシック" panose="020B0400000000000000" pitchFamily="50" charset="-128"/>
                <a:ea typeface="BIZ UDPゴシック" panose="020B0400000000000000" pitchFamily="50" charset="-128"/>
              </a:rPr>
              <a:t>もって</a:t>
            </a:r>
            <a:r>
              <a:rPr kumimoji="1" lang="ja-JP" altLang="en-US" sz="1000" dirty="0">
                <a:latin typeface="BIZ UDPゴシック" panose="020B0400000000000000" pitchFamily="50" charset="-128"/>
                <a:ea typeface="BIZ UDPゴシック" panose="020B0400000000000000" pitchFamily="50" charset="-128"/>
              </a:rPr>
              <a:t>社会に出られるように支援します</a:t>
            </a:r>
            <a:endParaRPr lang="en-US" sz="1000" dirty="0">
              <a:latin typeface="BIZ UDPゴシック" panose="020B0400000000000000" pitchFamily="50" charset="-128"/>
              <a:ea typeface="BIZ UDPゴシック" panose="020B0400000000000000" pitchFamily="50" charset="-128"/>
            </a:endParaRPr>
          </a:p>
        </p:txBody>
      </p:sp>
      <p:sp>
        <p:nvSpPr>
          <p:cNvPr id="43" name="テキスト ボックス 42">
            <a:extLst>
              <a:ext uri="{FF2B5EF4-FFF2-40B4-BE49-F238E27FC236}">
                <a16:creationId xmlns:a16="http://schemas.microsoft.com/office/drawing/2014/main" id="{806F6E4F-7188-4F37-831E-C3B801D2D06A}"/>
              </a:ext>
            </a:extLst>
          </p:cNvPr>
          <p:cNvSpPr txBox="1"/>
          <p:nvPr/>
        </p:nvSpPr>
        <p:spPr>
          <a:xfrm>
            <a:off x="6959509" y="6577793"/>
            <a:ext cx="1110325" cy="905641"/>
          </a:xfrm>
          <a:prstGeom prst="rect">
            <a:avLst/>
          </a:prstGeom>
          <a:solidFill>
            <a:schemeClr val="accent1"/>
          </a:solidFill>
          <a:scene3d>
            <a:camera prst="orthographicFront"/>
            <a:lightRig rig="flat" dir="t"/>
          </a:scene3d>
          <a:sp3d/>
        </p:spPr>
        <p:style>
          <a:lnRef idx="0">
            <a:scrgbClr r="0" g="0" b="0"/>
          </a:lnRef>
          <a:fillRef idx="0">
            <a:scrgbClr r="0" g="0" b="0"/>
          </a:fillRef>
          <a:effectRef idx="0">
            <a:scrgbClr r="0" g="0" b="0"/>
          </a:effectRef>
          <a:fontRef idx="minor">
            <a:schemeClr val="dk1"/>
          </a:fontRef>
        </p:style>
        <p:txBody>
          <a:bodyPr spcFirstLastPara="0" vert="horz" wrap="square" lIns="66008" tIns="66008" rIns="66008" bIns="66008" numCol="1" spcCol="1270" anchor="ctr" anchorCtr="0">
            <a:noAutofit/>
          </a:bodyPr>
          <a:lstStyle/>
          <a:p>
            <a:pPr algn="ctr" defTabSz="770096">
              <a:lnSpc>
                <a:spcPct val="90000"/>
              </a:lnSpc>
              <a:spcBef>
                <a:spcPct val="0"/>
              </a:spcBef>
              <a:spcAft>
                <a:spcPct val="35000"/>
              </a:spcAft>
            </a:pPr>
            <a:r>
              <a:rPr kumimoji="1" lang="ja-JP" altLang="en-US" sz="1000" dirty="0">
                <a:latin typeface="BIZ UDPゴシック" panose="020B0400000000000000" pitchFamily="50" charset="-128"/>
                <a:ea typeface="BIZ UDPゴシック" panose="020B0400000000000000" pitchFamily="50" charset="-128"/>
              </a:rPr>
              <a:t>子どもが五感を使いながら、生きた知識を身につけるための環境や活動を提供します</a:t>
            </a:r>
            <a:endParaRPr lang="en-US" sz="1000" dirty="0">
              <a:latin typeface="BIZ UDPゴシック" panose="020B0400000000000000" pitchFamily="50" charset="-128"/>
              <a:ea typeface="BIZ UDPゴシック" panose="020B0400000000000000" pitchFamily="50" charset="-128"/>
            </a:endParaRPr>
          </a:p>
        </p:txBody>
      </p:sp>
      <p:sp>
        <p:nvSpPr>
          <p:cNvPr id="47" name="テキスト ボックス 46">
            <a:extLst>
              <a:ext uri="{FF2B5EF4-FFF2-40B4-BE49-F238E27FC236}">
                <a16:creationId xmlns:a16="http://schemas.microsoft.com/office/drawing/2014/main" id="{95EF7294-213B-4EBF-BADE-35926151A750}"/>
              </a:ext>
            </a:extLst>
          </p:cNvPr>
          <p:cNvSpPr txBox="1"/>
          <p:nvPr/>
        </p:nvSpPr>
        <p:spPr>
          <a:xfrm>
            <a:off x="6870629" y="5340856"/>
            <a:ext cx="785057" cy="799299"/>
          </a:xfrm>
          <a:prstGeom prst="rect">
            <a:avLst/>
          </a:prstGeom>
          <a:solidFill>
            <a:schemeClr val="accent1"/>
          </a:solidFill>
          <a:scene3d>
            <a:camera prst="orthographicFront"/>
            <a:lightRig rig="flat" dir="t"/>
          </a:scene3d>
          <a:sp3d/>
        </p:spPr>
        <p:style>
          <a:lnRef idx="0">
            <a:scrgbClr r="0" g="0" b="0"/>
          </a:lnRef>
          <a:fillRef idx="0">
            <a:scrgbClr r="0" g="0" b="0"/>
          </a:fillRef>
          <a:effectRef idx="0">
            <a:scrgbClr r="0" g="0" b="0"/>
          </a:effectRef>
          <a:fontRef idx="minor">
            <a:schemeClr val="dk1"/>
          </a:fontRef>
        </p:style>
        <p:txBody>
          <a:bodyPr spcFirstLastPara="0" vert="horz" wrap="square" lIns="84868" tIns="84868" rIns="84868" bIns="84868" numCol="1" spcCol="1270" anchor="ctr" anchorCtr="0">
            <a:noAutofit/>
          </a:bodyPr>
          <a:lstStyle/>
          <a:p>
            <a:pPr algn="ctr" defTabSz="990124">
              <a:lnSpc>
                <a:spcPct val="90000"/>
              </a:lnSpc>
              <a:spcBef>
                <a:spcPct val="0"/>
              </a:spcBef>
              <a:spcAft>
                <a:spcPct val="35000"/>
              </a:spcAft>
            </a:pPr>
            <a:r>
              <a:rPr kumimoji="1" lang="ja-JP" altLang="en-US" sz="1000" dirty="0">
                <a:latin typeface="BIZ UDPゴシック" panose="020B0400000000000000" pitchFamily="50" charset="-128"/>
                <a:ea typeface="BIZ UDPゴシック" panose="020B0400000000000000" pitchFamily="50" charset="-128"/>
              </a:rPr>
              <a:t>子どもと地域を繋ぐ役割を担います</a:t>
            </a:r>
            <a:endParaRPr lang="en-US" sz="1000" dirty="0">
              <a:latin typeface="BIZ UDPゴシック" panose="020B0400000000000000" pitchFamily="50" charset="-128"/>
              <a:ea typeface="BIZ UDPゴシック" panose="020B0400000000000000" pitchFamily="50" charset="-128"/>
            </a:endParaRPr>
          </a:p>
        </p:txBody>
      </p:sp>
      <p:cxnSp>
        <p:nvCxnSpPr>
          <p:cNvPr id="35" name="直線コネクタ 34">
            <a:extLst>
              <a:ext uri="{FF2B5EF4-FFF2-40B4-BE49-F238E27FC236}">
                <a16:creationId xmlns:a16="http://schemas.microsoft.com/office/drawing/2014/main" id="{6433BD9D-BAC0-4AC9-BA64-0DE25C435B30}"/>
              </a:ext>
            </a:extLst>
          </p:cNvPr>
          <p:cNvCxnSpPr/>
          <p:nvPr/>
        </p:nvCxnSpPr>
        <p:spPr>
          <a:xfrm>
            <a:off x="225642" y="4419600"/>
            <a:ext cx="2750052" cy="0"/>
          </a:xfrm>
          <a:prstGeom prst="line">
            <a:avLst/>
          </a:prstGeom>
        </p:spPr>
        <p:style>
          <a:lnRef idx="3">
            <a:schemeClr val="accent2"/>
          </a:lnRef>
          <a:fillRef idx="0">
            <a:schemeClr val="accent2"/>
          </a:fillRef>
          <a:effectRef idx="2">
            <a:schemeClr val="accent2"/>
          </a:effectRef>
          <a:fontRef idx="minor">
            <a:schemeClr val="tx1"/>
          </a:fontRef>
        </p:style>
      </p:cxnSp>
      <p:pic>
        <p:nvPicPr>
          <p:cNvPr id="53" name="Picture 2" descr="C:\Users\lenovo\Pictures\CSP_logo-2.jpg">
            <a:extLst>
              <a:ext uri="{FF2B5EF4-FFF2-40B4-BE49-F238E27FC236}">
                <a16:creationId xmlns:a16="http://schemas.microsoft.com/office/drawing/2014/main" id="{4693039F-40FE-4BE7-A7E6-C4DD7AADD2C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15200" y="2075978"/>
            <a:ext cx="1999822" cy="427312"/>
          </a:xfrm>
          <a:prstGeom prst="rect">
            <a:avLst/>
          </a:prstGeom>
          <a:noFill/>
          <a:extLst>
            <a:ext uri="{909E8E84-426E-40DD-AFC4-6F175D3DCCD1}">
              <a14:hiddenFill xmlns:a14="http://schemas.microsoft.com/office/drawing/2010/main">
                <a:solidFill>
                  <a:srgbClr val="FFFFFF"/>
                </a:solidFill>
              </a14:hiddenFill>
            </a:ext>
          </a:extLst>
        </p:spPr>
      </p:pic>
      <p:sp>
        <p:nvSpPr>
          <p:cNvPr id="50" name="テキスト ボックス 49">
            <a:extLst>
              <a:ext uri="{FF2B5EF4-FFF2-40B4-BE49-F238E27FC236}">
                <a16:creationId xmlns:a16="http://schemas.microsoft.com/office/drawing/2014/main" id="{DB7D5234-2D46-4BE5-905F-B2329F810107}"/>
              </a:ext>
            </a:extLst>
          </p:cNvPr>
          <p:cNvSpPr txBox="1"/>
          <p:nvPr/>
        </p:nvSpPr>
        <p:spPr>
          <a:xfrm>
            <a:off x="6970537" y="2573691"/>
            <a:ext cx="2899128" cy="1800493"/>
          </a:xfrm>
          <a:prstGeom prst="rect">
            <a:avLst/>
          </a:prstGeom>
          <a:noFill/>
        </p:spPr>
        <p:txBody>
          <a:bodyPr wrap="square" rtlCol="0">
            <a:spAutoFit/>
          </a:bodyPr>
          <a:lstStyle/>
          <a:p>
            <a:r>
              <a:rPr lang="ja-JP" altLang="en-US" sz="1100" dirty="0">
                <a:latin typeface="BIZ UDPゴシック" panose="020B0400000000000000" pitchFamily="50" charset="-128"/>
                <a:ea typeface="BIZ UDPゴシック" panose="020B0400000000000000" pitchFamily="50" charset="-128"/>
              </a:rPr>
              <a:t>　ボーイズタウン・コモンセンスペアレンティングとは親子が良い関係を築くための効果的な育児法です。</a:t>
            </a:r>
            <a:br>
              <a:rPr lang="en-US" altLang="ja-JP" sz="1100" dirty="0">
                <a:latin typeface="BIZ UDPゴシック" panose="020B0400000000000000" pitchFamily="50" charset="-128"/>
                <a:ea typeface="BIZ UDPゴシック" panose="020B0400000000000000" pitchFamily="50" charset="-128"/>
              </a:rPr>
            </a:br>
            <a:endParaRPr lang="en-US" altLang="ja-JP" sz="1100" dirty="0">
              <a:latin typeface="BIZ UDPゴシック" panose="020B0400000000000000" pitchFamily="50" charset="-128"/>
              <a:ea typeface="BIZ UDPゴシック" panose="020B0400000000000000" pitchFamily="50" charset="-128"/>
            </a:endParaRPr>
          </a:p>
          <a:p>
            <a:r>
              <a:rPr lang="ja-JP" altLang="en-US" sz="1100" dirty="0">
                <a:latin typeface="BIZ UDPゴシック" panose="020B0400000000000000" pitchFamily="50" charset="-128"/>
                <a:ea typeface="BIZ UDPゴシック" panose="020B0400000000000000" pitchFamily="50" charset="-128"/>
              </a:rPr>
              <a:t>　私達の団体ではすべての職員がこの特別な技法を用いて、「非暴力・非暴言」で子ども達と関わっています。</a:t>
            </a:r>
            <a:endParaRPr lang="en-US" altLang="ja-JP" sz="1100" dirty="0">
              <a:latin typeface="BIZ UDPゴシック" panose="020B0400000000000000" pitchFamily="50" charset="-128"/>
              <a:ea typeface="BIZ UDPゴシック" panose="020B0400000000000000" pitchFamily="50" charset="-128"/>
            </a:endParaRPr>
          </a:p>
          <a:p>
            <a:r>
              <a:rPr kumimoji="1" lang="ja-JP" altLang="en-US" sz="1100" dirty="0">
                <a:latin typeface="BIZ UDPゴシック" panose="020B0400000000000000" pitchFamily="50" charset="-128"/>
                <a:ea typeface="BIZ UDPゴシック" panose="020B0400000000000000" pitchFamily="50" charset="-128"/>
              </a:rPr>
              <a:t>　また、良い親子関係を築けるように保護者支援も行っています。</a:t>
            </a:r>
            <a:endParaRPr kumimoji="1" lang="en-US" altLang="ja-JP" sz="1100" dirty="0">
              <a:latin typeface="BIZ UDPゴシック" panose="020B0400000000000000" pitchFamily="50" charset="-128"/>
              <a:ea typeface="BIZ UDPゴシック" panose="020B0400000000000000" pitchFamily="50" charset="-128"/>
            </a:endParaRPr>
          </a:p>
          <a:p>
            <a:r>
              <a:rPr kumimoji="1" lang="ja-JP" altLang="en-US" sz="1200" dirty="0">
                <a:latin typeface="BIZ UDPゴシック" panose="020B0400000000000000" pitchFamily="50" charset="-128"/>
                <a:ea typeface="BIZ UDPゴシック" panose="020B0400000000000000" pitchFamily="50" charset="-128"/>
              </a:rPr>
              <a:t>　</a:t>
            </a:r>
          </a:p>
        </p:txBody>
      </p:sp>
      <p:pic>
        <p:nvPicPr>
          <p:cNvPr id="6" name="図プレースホルダー 5">
            <a:extLst>
              <a:ext uri="{FF2B5EF4-FFF2-40B4-BE49-F238E27FC236}">
                <a16:creationId xmlns:a16="http://schemas.microsoft.com/office/drawing/2014/main" id="{19C830DC-B050-4227-A0FC-95B282472AF4}"/>
              </a:ext>
            </a:extLst>
          </p:cNvPr>
          <p:cNvPicPr>
            <a:picLocks noGrp="1" noChangeAspect="1"/>
          </p:cNvPicPr>
          <p:nvPr>
            <p:ph type="pic" sz="quarter" idx="10"/>
          </p:nvPr>
        </p:nvPicPr>
        <p:blipFill>
          <a:blip r:embed="rId4" cstate="print">
            <a:extLst>
              <a:ext uri="{28A0092B-C50C-407E-A947-70E740481C1C}">
                <a14:useLocalDpi xmlns:a14="http://schemas.microsoft.com/office/drawing/2010/main" val="0"/>
              </a:ext>
            </a:extLst>
          </a:blip>
          <a:srcRect t="6078" b="6078"/>
          <a:stretch/>
        </p:blipFill>
        <p:spPr>
          <a:xfrm>
            <a:off x="3494655" y="2133600"/>
            <a:ext cx="1545551" cy="1207434"/>
          </a:xfrm>
          <a:prstGeom prst="rect">
            <a:avLst/>
          </a:prstGeom>
          <a:ln>
            <a:noFill/>
          </a:ln>
          <a:effectLst>
            <a:softEdge rad="112500"/>
          </a:effectLst>
        </p:spPr>
      </p:pic>
      <p:pic>
        <p:nvPicPr>
          <p:cNvPr id="19" name="図 18">
            <a:extLst>
              <a:ext uri="{FF2B5EF4-FFF2-40B4-BE49-F238E27FC236}">
                <a16:creationId xmlns:a16="http://schemas.microsoft.com/office/drawing/2014/main" id="{081A6F62-9602-4BF4-8126-7CF796717F20}"/>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253943" y="6396312"/>
            <a:ext cx="1595045" cy="1063363"/>
          </a:xfrm>
          <a:prstGeom prst="rect">
            <a:avLst/>
          </a:prstGeom>
          <a:ln>
            <a:noFill/>
          </a:ln>
          <a:effectLst>
            <a:softEdge rad="112500"/>
          </a:effectLst>
        </p:spPr>
      </p:pic>
      <p:pic>
        <p:nvPicPr>
          <p:cNvPr id="3" name="図 2">
            <a:extLst>
              <a:ext uri="{FF2B5EF4-FFF2-40B4-BE49-F238E27FC236}">
                <a16:creationId xmlns:a16="http://schemas.microsoft.com/office/drawing/2014/main" id="{586ACC5E-CA03-4746-A1B5-4B822EE44E05}"/>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a:off x="1748706" y="6385039"/>
            <a:ext cx="1672087" cy="1114724"/>
          </a:xfrm>
          <a:prstGeom prst="rect">
            <a:avLst/>
          </a:prstGeom>
          <a:ln>
            <a:noFill/>
          </a:ln>
          <a:effectLst>
            <a:softEdge rad="112500"/>
          </a:effectLst>
        </p:spPr>
      </p:pic>
      <p:pic>
        <p:nvPicPr>
          <p:cNvPr id="37" name="図プレースホルダー 5">
            <a:extLst>
              <a:ext uri="{FF2B5EF4-FFF2-40B4-BE49-F238E27FC236}">
                <a16:creationId xmlns:a16="http://schemas.microsoft.com/office/drawing/2014/main" id="{C5C052B7-8A4B-4434-B9F7-7650E225DE28}"/>
              </a:ext>
            </a:extLst>
          </p:cNvPr>
          <p:cNvPicPr>
            <a:picLocks noChangeAspect="1"/>
          </p:cNvPicPr>
          <p:nvPr/>
        </p:nvPicPr>
        <p:blipFill>
          <a:blip r:embed="rId7" cstate="print">
            <a:extLst>
              <a:ext uri="{28A0092B-C50C-407E-A947-70E740481C1C}">
                <a14:useLocalDpi xmlns:a14="http://schemas.microsoft.com/office/drawing/2010/main" val="0"/>
              </a:ext>
            </a:extLst>
          </a:blip>
          <a:srcRect t="20704" b="20704"/>
          <a:stretch/>
        </p:blipFill>
        <p:spPr>
          <a:xfrm>
            <a:off x="4994068" y="2133600"/>
            <a:ext cx="1479327" cy="1155697"/>
          </a:xfrm>
          <a:prstGeom prst="rect">
            <a:avLst/>
          </a:prstGeom>
          <a:solidFill>
            <a:schemeClr val="bg2"/>
          </a:solidFill>
          <a:ln>
            <a:noFill/>
          </a:ln>
          <a:effectLst>
            <a:softEdge rad="112500"/>
          </a:effectLst>
        </p:spPr>
      </p:pic>
      <p:graphicFrame>
        <p:nvGraphicFramePr>
          <p:cNvPr id="5" name="表 4">
            <a:extLst>
              <a:ext uri="{FF2B5EF4-FFF2-40B4-BE49-F238E27FC236}">
                <a16:creationId xmlns:a16="http://schemas.microsoft.com/office/drawing/2014/main" id="{91BB32AA-BF84-6543-3430-8524F64C9E0E}"/>
              </a:ext>
            </a:extLst>
          </p:cNvPr>
          <p:cNvGraphicFramePr>
            <a:graphicFrameLocks noGrp="1"/>
          </p:cNvGraphicFramePr>
          <p:nvPr>
            <p:extLst>
              <p:ext uri="{D42A27DB-BD31-4B8C-83A1-F6EECF244321}">
                <p14:modId xmlns:p14="http://schemas.microsoft.com/office/powerpoint/2010/main" val="3743862644"/>
              </p:ext>
            </p:extLst>
          </p:nvPr>
        </p:nvGraphicFramePr>
        <p:xfrm>
          <a:off x="3578781" y="3576096"/>
          <a:ext cx="2839659" cy="3078480"/>
        </p:xfrm>
        <a:graphic>
          <a:graphicData uri="http://schemas.openxmlformats.org/drawingml/2006/table">
            <a:tbl>
              <a:tblPr firstRow="1" bandRow="1">
                <a:tableStyleId>{0505E3EF-67EA-436B-97B2-0124C06EBD24}</a:tableStyleId>
              </a:tblPr>
              <a:tblGrid>
                <a:gridCol w="756170">
                  <a:extLst>
                    <a:ext uri="{9D8B030D-6E8A-4147-A177-3AD203B41FA5}">
                      <a16:colId xmlns:a16="http://schemas.microsoft.com/office/drawing/2014/main" val="20000"/>
                    </a:ext>
                  </a:extLst>
                </a:gridCol>
                <a:gridCol w="2083489">
                  <a:extLst>
                    <a:ext uri="{9D8B030D-6E8A-4147-A177-3AD203B41FA5}">
                      <a16:colId xmlns:a16="http://schemas.microsoft.com/office/drawing/2014/main" val="20001"/>
                    </a:ext>
                  </a:extLst>
                </a:gridCol>
              </a:tblGrid>
              <a:tr h="231909">
                <a:tc gridSpan="2">
                  <a:txBody>
                    <a:bodyPr/>
                    <a:lstStyle/>
                    <a:p>
                      <a:pPr algn="ctr"/>
                      <a:r>
                        <a:rPr kumimoji="1" lang="ja-JP" altLang="en-US" sz="1000" dirty="0">
                          <a:latin typeface="HG丸ｺﾞｼｯｸM-PRO" panose="020F0600000000000000" pitchFamily="50" charset="-128"/>
                          <a:ea typeface="HG丸ｺﾞｼｯｸM-PRO" panose="020F0600000000000000" pitchFamily="50" charset="-128"/>
                        </a:rPr>
                        <a:t>児童クラブでの生活（平日）</a:t>
                      </a:r>
                    </a:p>
                  </a:txBody>
                  <a:tcPr/>
                </a:tc>
                <a:tc hMerge="1">
                  <a:txBody>
                    <a:bodyPr/>
                    <a:lstStyle/>
                    <a:p>
                      <a:endParaRPr kumimoji="1" lang="ja-JP" altLang="en-US" dirty="0"/>
                    </a:p>
                  </a:txBody>
                  <a:tcPr/>
                </a:tc>
                <a:extLst>
                  <a:ext uri="{0D108BD9-81ED-4DB2-BD59-A6C34878D82A}">
                    <a16:rowId xmlns:a16="http://schemas.microsoft.com/office/drawing/2014/main" val="10000"/>
                  </a:ext>
                </a:extLst>
              </a:tr>
              <a:tr h="2475967">
                <a:tc>
                  <a:txBody>
                    <a:bodyPr/>
                    <a:lstStyle/>
                    <a:p>
                      <a:r>
                        <a:rPr kumimoji="1" lang="en-US" altLang="ja-JP" sz="1000" dirty="0">
                          <a:latin typeface="HG丸ｺﾞｼｯｸM-PRO" panose="020F0600000000000000" pitchFamily="50" charset="-128"/>
                          <a:ea typeface="HG丸ｺﾞｼｯｸM-PRO" panose="020F0600000000000000" pitchFamily="50" charset="-128"/>
                        </a:rPr>
                        <a:t>14</a:t>
                      </a:r>
                      <a:r>
                        <a:rPr kumimoji="1" lang="ja-JP" altLang="en-US" sz="1000" dirty="0">
                          <a:latin typeface="HG丸ｺﾞｼｯｸM-PRO" panose="020F0600000000000000" pitchFamily="50" charset="-128"/>
                          <a:ea typeface="HG丸ｺﾞｼｯｸM-PRO" panose="020F0600000000000000" pitchFamily="50" charset="-128"/>
                        </a:rPr>
                        <a:t>：</a:t>
                      </a:r>
                      <a:r>
                        <a:rPr kumimoji="1" lang="en-US" altLang="ja-JP" sz="1000" dirty="0">
                          <a:latin typeface="HG丸ｺﾞｼｯｸM-PRO" panose="020F0600000000000000" pitchFamily="50" charset="-128"/>
                          <a:ea typeface="HG丸ｺﾞｼｯｸM-PRO" panose="020F0600000000000000" pitchFamily="50" charset="-128"/>
                        </a:rPr>
                        <a:t>30</a:t>
                      </a:r>
                      <a:r>
                        <a:rPr kumimoji="1" lang="ja-JP" altLang="en-US" sz="1000" dirty="0">
                          <a:latin typeface="HG丸ｺﾞｼｯｸM-PRO" panose="020F0600000000000000" pitchFamily="50" charset="-128"/>
                          <a:ea typeface="HG丸ｺﾞｼｯｸM-PRO" panose="020F0600000000000000" pitchFamily="50" charset="-128"/>
                        </a:rPr>
                        <a:t>頃</a:t>
                      </a:r>
                      <a:endParaRPr kumimoji="1" lang="en-US" altLang="ja-JP" sz="1000" dirty="0">
                        <a:latin typeface="HG丸ｺﾞｼｯｸM-PRO" panose="020F0600000000000000" pitchFamily="50" charset="-128"/>
                        <a:ea typeface="HG丸ｺﾞｼｯｸM-PRO" panose="020F0600000000000000" pitchFamily="50" charset="-128"/>
                      </a:endParaRPr>
                    </a:p>
                    <a:p>
                      <a:endParaRPr kumimoji="1" lang="en-US" altLang="ja-JP" sz="1000" dirty="0">
                        <a:latin typeface="HG丸ｺﾞｼｯｸM-PRO" panose="020F0600000000000000" pitchFamily="50" charset="-128"/>
                        <a:ea typeface="HG丸ｺﾞｼｯｸM-PRO" panose="020F0600000000000000" pitchFamily="50" charset="-128"/>
                      </a:endParaRPr>
                    </a:p>
                    <a:p>
                      <a:endParaRPr kumimoji="1" lang="en-US" altLang="ja-JP" sz="1000" dirty="0">
                        <a:latin typeface="HG丸ｺﾞｼｯｸM-PRO" panose="020F0600000000000000" pitchFamily="50" charset="-128"/>
                        <a:ea typeface="HG丸ｺﾞｼｯｸM-PRO" panose="020F0600000000000000" pitchFamily="50" charset="-128"/>
                      </a:endParaRPr>
                    </a:p>
                    <a:p>
                      <a:endParaRPr kumimoji="1" lang="en-US" altLang="ja-JP" sz="1000" dirty="0">
                        <a:latin typeface="HG丸ｺﾞｼｯｸM-PRO" panose="020F0600000000000000" pitchFamily="50" charset="-128"/>
                        <a:ea typeface="HG丸ｺﾞｼｯｸM-PRO" panose="020F0600000000000000" pitchFamily="50" charset="-128"/>
                      </a:endParaRPr>
                    </a:p>
                    <a:p>
                      <a:r>
                        <a:rPr kumimoji="1" lang="en-US" altLang="ja-JP" sz="1000" dirty="0">
                          <a:latin typeface="HG丸ｺﾞｼｯｸM-PRO" panose="020F0600000000000000" pitchFamily="50" charset="-128"/>
                          <a:ea typeface="HG丸ｺﾞｼｯｸM-PRO" panose="020F0600000000000000" pitchFamily="50" charset="-128"/>
                        </a:rPr>
                        <a:t>15</a:t>
                      </a:r>
                      <a:r>
                        <a:rPr kumimoji="1" lang="ja-JP" altLang="en-US" sz="1000" dirty="0">
                          <a:latin typeface="HG丸ｺﾞｼｯｸM-PRO" panose="020F0600000000000000" pitchFamily="50" charset="-128"/>
                          <a:ea typeface="HG丸ｺﾞｼｯｸM-PRO" panose="020F0600000000000000" pitchFamily="50" charset="-128"/>
                        </a:rPr>
                        <a:t>：</a:t>
                      </a:r>
                      <a:r>
                        <a:rPr kumimoji="1" lang="en-US" altLang="ja-JP" sz="1000" dirty="0">
                          <a:latin typeface="HG丸ｺﾞｼｯｸM-PRO" panose="020F0600000000000000" pitchFamily="50" charset="-128"/>
                          <a:ea typeface="HG丸ｺﾞｼｯｸM-PRO" panose="020F0600000000000000" pitchFamily="50" charset="-128"/>
                        </a:rPr>
                        <a:t>00</a:t>
                      </a:r>
                      <a:br>
                        <a:rPr kumimoji="1" lang="en-US" altLang="ja-JP" sz="1000" dirty="0">
                          <a:latin typeface="HG丸ｺﾞｼｯｸM-PRO" panose="020F0600000000000000" pitchFamily="50" charset="-128"/>
                          <a:ea typeface="HG丸ｺﾞｼｯｸM-PRO" panose="020F0600000000000000" pitchFamily="50" charset="-128"/>
                        </a:rPr>
                      </a:br>
                      <a:endParaRPr kumimoji="1" lang="en-US" altLang="ja-JP" sz="1000" dirty="0">
                        <a:latin typeface="HG丸ｺﾞｼｯｸM-PRO" panose="020F0600000000000000" pitchFamily="50" charset="-128"/>
                        <a:ea typeface="HG丸ｺﾞｼｯｸM-PRO" panose="020F0600000000000000" pitchFamily="50" charset="-128"/>
                      </a:endParaRPr>
                    </a:p>
                    <a:p>
                      <a:r>
                        <a:rPr kumimoji="1" lang="en-US" altLang="ja-JP" sz="1000" dirty="0">
                          <a:latin typeface="HG丸ｺﾞｼｯｸM-PRO" panose="020F0600000000000000" pitchFamily="50" charset="-128"/>
                          <a:ea typeface="HG丸ｺﾞｼｯｸM-PRO" panose="020F0600000000000000" pitchFamily="50" charset="-128"/>
                        </a:rPr>
                        <a:t>15</a:t>
                      </a:r>
                      <a:r>
                        <a:rPr kumimoji="1" lang="ja-JP" altLang="en-US" sz="1000" dirty="0">
                          <a:latin typeface="HG丸ｺﾞｼｯｸM-PRO" panose="020F0600000000000000" pitchFamily="50" charset="-128"/>
                          <a:ea typeface="HG丸ｺﾞｼｯｸM-PRO" panose="020F0600000000000000" pitchFamily="50" charset="-128"/>
                        </a:rPr>
                        <a:t>：</a:t>
                      </a:r>
                      <a:r>
                        <a:rPr kumimoji="1" lang="en-US" altLang="ja-JP" sz="1000" dirty="0">
                          <a:latin typeface="HG丸ｺﾞｼｯｸM-PRO" panose="020F0600000000000000" pitchFamily="50" charset="-128"/>
                          <a:ea typeface="HG丸ｺﾞｼｯｸM-PRO" panose="020F0600000000000000" pitchFamily="50" charset="-128"/>
                        </a:rPr>
                        <a:t>45</a:t>
                      </a:r>
                    </a:p>
                    <a:p>
                      <a:r>
                        <a:rPr kumimoji="1" lang="ja-JP" altLang="en-US" sz="1000" dirty="0">
                          <a:latin typeface="HG丸ｺﾞｼｯｸM-PRO" panose="020F0600000000000000" pitchFamily="50" charset="-128"/>
                          <a:ea typeface="HG丸ｺﾞｼｯｸM-PRO" panose="020F0600000000000000" pitchFamily="50" charset="-128"/>
                        </a:rPr>
                        <a:t>　　</a:t>
                      </a:r>
                      <a:endParaRPr kumimoji="1" lang="en-US" altLang="ja-JP" sz="1000" dirty="0">
                        <a:latin typeface="HG丸ｺﾞｼｯｸM-PRO" panose="020F0600000000000000" pitchFamily="50" charset="-128"/>
                        <a:ea typeface="HG丸ｺﾞｼｯｸM-PRO" panose="020F0600000000000000" pitchFamily="50" charset="-128"/>
                      </a:endParaRPr>
                    </a:p>
                    <a:p>
                      <a:endParaRPr kumimoji="1" lang="en-US" altLang="ja-JP" sz="1000" dirty="0">
                        <a:latin typeface="HG丸ｺﾞｼｯｸM-PRO" panose="020F0600000000000000" pitchFamily="50" charset="-128"/>
                        <a:ea typeface="HG丸ｺﾞｼｯｸM-PRO" panose="020F0600000000000000" pitchFamily="50" charset="-128"/>
                      </a:endParaRPr>
                    </a:p>
                    <a:p>
                      <a:r>
                        <a:rPr kumimoji="1" lang="en-US" altLang="ja-JP" sz="1000" dirty="0">
                          <a:latin typeface="HG丸ｺﾞｼｯｸM-PRO" panose="020F0600000000000000" pitchFamily="50" charset="-128"/>
                          <a:ea typeface="HG丸ｺﾞｼｯｸM-PRO" panose="020F0600000000000000" pitchFamily="50" charset="-128"/>
                        </a:rPr>
                        <a:t>16</a:t>
                      </a:r>
                      <a:r>
                        <a:rPr kumimoji="1" lang="ja-JP" altLang="en-US" sz="1000" dirty="0">
                          <a:latin typeface="HG丸ｺﾞｼｯｸM-PRO" panose="020F0600000000000000" pitchFamily="50" charset="-128"/>
                          <a:ea typeface="HG丸ｺﾞｼｯｸM-PRO" panose="020F0600000000000000" pitchFamily="50" charset="-128"/>
                        </a:rPr>
                        <a:t>：</a:t>
                      </a:r>
                      <a:r>
                        <a:rPr kumimoji="1" lang="en-US" altLang="ja-JP" sz="1000" dirty="0">
                          <a:latin typeface="HG丸ｺﾞｼｯｸM-PRO" panose="020F0600000000000000" pitchFamily="50" charset="-128"/>
                          <a:ea typeface="HG丸ｺﾞｼｯｸM-PRO" panose="020F0600000000000000" pitchFamily="50" charset="-128"/>
                        </a:rPr>
                        <a:t>25</a:t>
                      </a:r>
                    </a:p>
                    <a:p>
                      <a:endParaRPr kumimoji="1" lang="en-US" altLang="ja-JP" sz="1000" dirty="0">
                        <a:latin typeface="HG丸ｺﾞｼｯｸM-PRO" panose="020F0600000000000000" pitchFamily="50" charset="-128"/>
                        <a:ea typeface="HG丸ｺﾞｼｯｸM-PRO" panose="020F0600000000000000" pitchFamily="50" charset="-128"/>
                      </a:endParaRPr>
                    </a:p>
                    <a:p>
                      <a:r>
                        <a:rPr kumimoji="1" lang="en-US" altLang="ja-JP" sz="1000" dirty="0">
                          <a:latin typeface="HG丸ｺﾞｼｯｸM-PRO" panose="020F0600000000000000" pitchFamily="50" charset="-128"/>
                          <a:ea typeface="HG丸ｺﾞｼｯｸM-PRO" panose="020F0600000000000000" pitchFamily="50" charset="-128"/>
                        </a:rPr>
                        <a:t>16 : 45</a:t>
                      </a:r>
                    </a:p>
                    <a:p>
                      <a:br>
                        <a:rPr kumimoji="1" lang="en-US" altLang="ja-JP" sz="1000" dirty="0">
                          <a:latin typeface="HG丸ｺﾞｼｯｸM-PRO" panose="020F0600000000000000" pitchFamily="50" charset="-128"/>
                          <a:ea typeface="HG丸ｺﾞｼｯｸM-PRO" panose="020F0600000000000000" pitchFamily="50" charset="-128"/>
                        </a:rPr>
                      </a:br>
                      <a:r>
                        <a:rPr kumimoji="1" lang="en-US" altLang="ja-JP" sz="1000" dirty="0">
                          <a:latin typeface="HG丸ｺﾞｼｯｸM-PRO" panose="020F0600000000000000" pitchFamily="50" charset="-128"/>
                          <a:ea typeface="HG丸ｺﾞｼｯｸM-PRO" panose="020F0600000000000000" pitchFamily="50" charset="-128"/>
                        </a:rPr>
                        <a:t>17</a:t>
                      </a:r>
                      <a:r>
                        <a:rPr kumimoji="1" lang="ja-JP" altLang="en-US" sz="1000" dirty="0">
                          <a:latin typeface="HG丸ｺﾞｼｯｸM-PRO" panose="020F0600000000000000" pitchFamily="50" charset="-128"/>
                          <a:ea typeface="HG丸ｺﾞｼｯｸM-PRO" panose="020F0600000000000000" pitchFamily="50" charset="-128"/>
                        </a:rPr>
                        <a:t>：</a:t>
                      </a:r>
                      <a:r>
                        <a:rPr kumimoji="1" lang="en-US" altLang="ja-JP" sz="1000" dirty="0">
                          <a:latin typeface="HG丸ｺﾞｼｯｸM-PRO" panose="020F0600000000000000" pitchFamily="50" charset="-128"/>
                          <a:ea typeface="HG丸ｺﾞｼｯｸM-PRO" panose="020F0600000000000000" pitchFamily="50" charset="-128"/>
                        </a:rPr>
                        <a:t>25</a:t>
                      </a:r>
                    </a:p>
                    <a:p>
                      <a:endParaRPr kumimoji="1" lang="en-US" altLang="ja-JP" sz="1000" dirty="0">
                        <a:latin typeface="HG丸ｺﾞｼｯｸM-PRO" panose="020F0600000000000000" pitchFamily="50" charset="-128"/>
                        <a:ea typeface="HG丸ｺﾞｼｯｸM-PRO" panose="020F0600000000000000" pitchFamily="50" charset="-128"/>
                      </a:endParaRPr>
                    </a:p>
                    <a:p>
                      <a:r>
                        <a:rPr kumimoji="1" lang="en-US" altLang="ja-JP" sz="1000" dirty="0">
                          <a:latin typeface="HG丸ｺﾞｼｯｸM-PRO" panose="020F0600000000000000" pitchFamily="50" charset="-128"/>
                          <a:ea typeface="HG丸ｺﾞｼｯｸM-PRO" panose="020F0600000000000000" pitchFamily="50" charset="-128"/>
                        </a:rPr>
                        <a:t>18 : 31</a:t>
                      </a:r>
                    </a:p>
                    <a:p>
                      <a:endParaRPr kumimoji="1" lang="en-US" altLang="ja-JP" sz="1000" dirty="0">
                        <a:latin typeface="HG丸ｺﾞｼｯｸM-PRO" panose="020F0600000000000000" pitchFamily="50" charset="-128"/>
                        <a:ea typeface="HG丸ｺﾞｼｯｸM-PRO" panose="020F0600000000000000" pitchFamily="50" charset="-128"/>
                      </a:endParaRPr>
                    </a:p>
                  </a:txBody>
                  <a:tcPr/>
                </a:tc>
                <a:tc>
                  <a:txBody>
                    <a:bodyPr/>
                    <a:lstStyle/>
                    <a:p>
                      <a:r>
                        <a:rPr kumimoji="1" lang="ja-JP" altLang="en-US" sz="1000" dirty="0">
                          <a:latin typeface="HG丸ｺﾞｼｯｸM-PRO" panose="020F0600000000000000" pitchFamily="50" charset="-128"/>
                          <a:ea typeface="HG丸ｺﾞｼｯｸM-PRO" panose="020F0600000000000000" pitchFamily="50" charset="-128"/>
                        </a:rPr>
                        <a:t>下校・児童クラブへ</a:t>
                      </a:r>
                      <a:endParaRPr kumimoji="1" lang="en-US" altLang="ja-JP" sz="1000" dirty="0">
                        <a:latin typeface="HG丸ｺﾞｼｯｸM-PRO" panose="020F0600000000000000" pitchFamily="50" charset="-128"/>
                        <a:ea typeface="HG丸ｺﾞｼｯｸM-PRO" panose="020F0600000000000000" pitchFamily="50" charset="-128"/>
                      </a:endParaRPr>
                    </a:p>
                    <a:p>
                      <a:r>
                        <a:rPr kumimoji="1" lang="ja-JP" altLang="en-US" sz="900" dirty="0">
                          <a:latin typeface="HG丸ｺﾞｼｯｸM-PRO" panose="020F0600000000000000" pitchFamily="50" charset="-128"/>
                          <a:ea typeface="HG丸ｺﾞｼｯｸM-PRO" panose="020F0600000000000000" pitchFamily="50" charset="-128"/>
                        </a:rPr>
                        <a:t>「ただいま！」「おかえり！」</a:t>
                      </a:r>
                      <a:br>
                        <a:rPr kumimoji="1" lang="en-US" altLang="ja-JP" sz="1000" b="1" u="none" dirty="0">
                          <a:latin typeface="HG丸ｺﾞｼｯｸM-PRO" panose="020F0600000000000000" pitchFamily="50" charset="-128"/>
                          <a:ea typeface="HG丸ｺﾞｼｯｸM-PRO" panose="020F0600000000000000" pitchFamily="50" charset="-128"/>
                        </a:rPr>
                      </a:br>
                      <a:endParaRPr kumimoji="1" lang="en-US" altLang="ja-JP" sz="1000" b="1" u="none" dirty="0">
                        <a:latin typeface="HG丸ｺﾞｼｯｸM-PRO" panose="020F0600000000000000" pitchFamily="50" charset="-128"/>
                        <a:ea typeface="HG丸ｺﾞｼｯｸM-PRO" panose="020F0600000000000000" pitchFamily="50" charset="-128"/>
                      </a:endParaRPr>
                    </a:p>
                    <a:p>
                      <a:r>
                        <a:rPr kumimoji="1" lang="ja-JP" altLang="en-US" sz="1000" b="1" u="none" dirty="0">
                          <a:latin typeface="HG丸ｺﾞｼｯｸM-PRO" panose="020F0600000000000000" pitchFamily="50" charset="-128"/>
                          <a:ea typeface="HG丸ｺﾞｼｯｸM-PRO" panose="020F0600000000000000" pitchFamily="50" charset="-128"/>
                        </a:rPr>
                        <a:t>☆カード会議</a:t>
                      </a:r>
                      <a:endParaRPr kumimoji="1" lang="en-US" altLang="ja-JP" sz="1000" b="1" dirty="0">
                        <a:latin typeface="HG丸ｺﾞｼｯｸM-PRO" panose="020F0600000000000000" pitchFamily="50" charset="-128"/>
                        <a:ea typeface="HG丸ｺﾞｼｯｸM-PRO" panose="020F0600000000000000" pitchFamily="50" charset="-128"/>
                      </a:endParaRPr>
                    </a:p>
                    <a:p>
                      <a:r>
                        <a:rPr kumimoji="1" lang="ja-JP" altLang="en-US" sz="1000" dirty="0">
                          <a:latin typeface="HG丸ｺﾞｼｯｸM-PRO" panose="020F0600000000000000" pitchFamily="50" charset="-128"/>
                          <a:ea typeface="HG丸ｺﾞｼｯｸM-PRO" panose="020F0600000000000000" pitchFamily="50" charset="-128"/>
                        </a:rPr>
                        <a:t>   </a:t>
                      </a:r>
                      <a:endParaRPr kumimoji="1" lang="en-US" altLang="ja-JP" sz="1000" dirty="0">
                        <a:latin typeface="HG丸ｺﾞｼｯｸM-PRO" panose="020F0600000000000000" pitchFamily="50" charset="-128"/>
                        <a:ea typeface="HG丸ｺﾞｼｯｸM-PRO" panose="020F0600000000000000" pitchFamily="50" charset="-128"/>
                      </a:endParaRPr>
                    </a:p>
                    <a:p>
                      <a:r>
                        <a:rPr kumimoji="1" lang="ja-JP" altLang="en-US" sz="1000" b="1" dirty="0">
                          <a:latin typeface="HG丸ｺﾞｼｯｸM-PRO" panose="020F0600000000000000" pitchFamily="50" charset="-128"/>
                          <a:ea typeface="HG丸ｺﾞｼｯｸM-PRO" panose="020F0600000000000000" pitchFamily="50" charset="-128"/>
                        </a:rPr>
                        <a:t>遊び①（希望者は外へ）</a:t>
                      </a:r>
                      <a:endParaRPr kumimoji="1" lang="en-US" altLang="ja-JP" sz="1000" b="1" dirty="0">
                        <a:latin typeface="HG丸ｺﾞｼｯｸM-PRO" panose="020F0600000000000000" pitchFamily="50" charset="-128"/>
                        <a:ea typeface="HG丸ｺﾞｼｯｸM-PRO" panose="020F0600000000000000" pitchFamily="50" charset="-128"/>
                      </a:endParaRPr>
                    </a:p>
                    <a:p>
                      <a:endParaRPr kumimoji="1" lang="en-US" altLang="ja-JP" sz="1000" b="1" dirty="0">
                        <a:latin typeface="HG丸ｺﾞｼｯｸM-PRO" panose="020F0600000000000000" pitchFamily="50" charset="-128"/>
                        <a:ea typeface="HG丸ｺﾞｼｯｸM-PRO" panose="020F0600000000000000" pitchFamily="50" charset="-128"/>
                      </a:endParaRPr>
                    </a:p>
                    <a:p>
                      <a:r>
                        <a:rPr kumimoji="1" lang="ja-JP" altLang="en-US" sz="1000" b="1" dirty="0">
                          <a:latin typeface="HG丸ｺﾞｼｯｸM-PRO" panose="020F0600000000000000" pitchFamily="50" charset="-128"/>
                          <a:ea typeface="HG丸ｺﾞｼｯｸM-PRO" panose="020F0600000000000000" pitchFamily="50" charset="-128"/>
                        </a:rPr>
                        <a:t>おやつ</a:t>
                      </a:r>
                      <a:endParaRPr kumimoji="1" lang="en-US" altLang="ja-JP" sz="1000" b="1" dirty="0">
                        <a:latin typeface="HG丸ｺﾞｼｯｸM-PRO" panose="020F0600000000000000" pitchFamily="50" charset="-128"/>
                        <a:ea typeface="HG丸ｺﾞｼｯｸM-PRO" panose="020F0600000000000000" pitchFamily="50" charset="-128"/>
                      </a:endParaRPr>
                    </a:p>
                    <a:p>
                      <a:r>
                        <a:rPr kumimoji="1" lang="en-US" altLang="ja-JP" sz="800" b="0" u="none" dirty="0">
                          <a:latin typeface="HG丸ｺﾞｼｯｸM-PRO" panose="020F0600000000000000" pitchFamily="50" charset="-128"/>
                          <a:ea typeface="HG丸ｺﾞｼｯｸM-PRO" panose="020F0600000000000000" pitchFamily="50" charset="-128"/>
                        </a:rPr>
                        <a:t>※</a:t>
                      </a:r>
                      <a:r>
                        <a:rPr kumimoji="1" lang="ja-JP" altLang="en-US" sz="800" b="0" u="none" dirty="0">
                          <a:latin typeface="HG丸ｺﾞｼｯｸM-PRO" panose="020F0600000000000000" pitchFamily="50" charset="-128"/>
                          <a:ea typeface="HG丸ｺﾞｼｯｸM-PRO" panose="020F0600000000000000" pitchFamily="50" charset="-128"/>
                        </a:rPr>
                        <a:t>おやつは</a:t>
                      </a:r>
                      <a:r>
                        <a:rPr kumimoji="1" lang="en-US" altLang="ja-JP" sz="800" b="0" u="none" dirty="0">
                          <a:latin typeface="HG丸ｺﾞｼｯｸM-PRO" panose="020F0600000000000000" pitchFamily="50" charset="-128"/>
                          <a:ea typeface="HG丸ｺﾞｼｯｸM-PRO" panose="020F0600000000000000" pitchFamily="50" charset="-128"/>
                        </a:rPr>
                        <a:t>15:45-16:05</a:t>
                      </a:r>
                      <a:r>
                        <a:rPr kumimoji="1" lang="ja-JP" altLang="en-US" sz="800" b="0" u="none" dirty="0">
                          <a:latin typeface="HG丸ｺﾞｼｯｸM-PRO" panose="020F0600000000000000" pitchFamily="50" charset="-128"/>
                          <a:ea typeface="HG丸ｺﾞｼｯｸM-PRO" panose="020F0600000000000000" pitchFamily="50" charset="-128"/>
                        </a:rPr>
                        <a:t>の時間帯</a:t>
                      </a:r>
                      <a:endParaRPr kumimoji="1" lang="en-US" altLang="ja-JP" sz="800" b="0" u="none" dirty="0">
                        <a:latin typeface="HG丸ｺﾞｼｯｸM-PRO" panose="020F0600000000000000" pitchFamily="50" charset="-128"/>
                        <a:ea typeface="HG丸ｺﾞｼｯｸM-PRO" panose="020F0600000000000000" pitchFamily="50" charset="-128"/>
                      </a:endParaRPr>
                    </a:p>
                    <a:p>
                      <a:endParaRPr kumimoji="1" lang="en-US" altLang="ja-JP" sz="1000" dirty="0">
                        <a:latin typeface="HG丸ｺﾞｼｯｸM-PRO" panose="020F0600000000000000" pitchFamily="50" charset="-128"/>
                        <a:ea typeface="HG丸ｺﾞｼｯｸM-PRO" panose="020F0600000000000000" pitchFamily="50" charset="-128"/>
                      </a:endParaRPr>
                    </a:p>
                    <a:p>
                      <a:r>
                        <a:rPr kumimoji="1" lang="ja-JP" altLang="en-US" sz="1000" b="1" dirty="0">
                          <a:latin typeface="HG丸ｺﾞｼｯｸM-PRO" panose="020F0600000000000000" pitchFamily="50" charset="-128"/>
                          <a:ea typeface="HG丸ｺﾞｼｯｸM-PRO" panose="020F0600000000000000" pitchFamily="50" charset="-128"/>
                        </a:rPr>
                        <a:t>宿題タイム</a:t>
                      </a:r>
                      <a:r>
                        <a:rPr kumimoji="1" lang="ja-JP" altLang="en-US" sz="1000" dirty="0">
                          <a:latin typeface="HG丸ｺﾞｼｯｸM-PRO" panose="020F0600000000000000" pitchFamily="50" charset="-128"/>
                          <a:ea typeface="HG丸ｺﾞｼｯｸM-PRO" panose="020F0600000000000000" pitchFamily="50" charset="-128"/>
                        </a:rPr>
                        <a:t>（</a:t>
                      </a:r>
                      <a:r>
                        <a:rPr kumimoji="1" lang="en-US" altLang="ja-JP" sz="1000" dirty="0">
                          <a:latin typeface="HG丸ｺﾞｼｯｸM-PRO" panose="020F0600000000000000" pitchFamily="50" charset="-128"/>
                          <a:ea typeface="HG丸ｺﾞｼｯｸM-PRO" panose="020F0600000000000000" pitchFamily="50" charset="-128"/>
                        </a:rPr>
                        <a:t>15</a:t>
                      </a:r>
                      <a:r>
                        <a:rPr kumimoji="1" lang="ja-JP" altLang="en-US" sz="1000" dirty="0">
                          <a:latin typeface="HG丸ｺﾞｼｯｸM-PRO" panose="020F0600000000000000" pitchFamily="50" charset="-128"/>
                          <a:ea typeface="HG丸ｺﾞｼｯｸM-PRO" panose="020F0600000000000000" pitchFamily="50" charset="-128"/>
                        </a:rPr>
                        <a:t>分）　</a:t>
                      </a:r>
                      <a:endParaRPr kumimoji="1" lang="en-US" altLang="ja-JP" sz="1000" dirty="0">
                        <a:latin typeface="HG丸ｺﾞｼｯｸM-PRO" panose="020F0600000000000000" pitchFamily="50" charset="-128"/>
                        <a:ea typeface="HG丸ｺﾞｼｯｸM-PRO" panose="020F0600000000000000" pitchFamily="50" charset="-128"/>
                      </a:endParaRPr>
                    </a:p>
                    <a:p>
                      <a:endParaRPr kumimoji="1" lang="en-US" altLang="ja-JP" sz="1000" dirty="0">
                        <a:latin typeface="HG丸ｺﾞｼｯｸM-PRO" panose="020F0600000000000000" pitchFamily="50" charset="-128"/>
                        <a:ea typeface="HG丸ｺﾞｼｯｸM-PRO" panose="020F0600000000000000" pitchFamily="50" charset="-128"/>
                      </a:endParaRPr>
                    </a:p>
                    <a:p>
                      <a:r>
                        <a:rPr kumimoji="1" lang="ja-JP" altLang="en-US" sz="1000" b="1" dirty="0">
                          <a:latin typeface="HG丸ｺﾞｼｯｸM-PRO" panose="020F0600000000000000" pitchFamily="50" charset="-128"/>
                          <a:ea typeface="HG丸ｺﾞｼｯｸM-PRO" panose="020F0600000000000000" pitchFamily="50" charset="-128"/>
                        </a:rPr>
                        <a:t>遊び②</a:t>
                      </a:r>
                      <a:r>
                        <a:rPr kumimoji="1" lang="en-US" altLang="ja-JP" sz="1000" b="1" dirty="0">
                          <a:latin typeface="HG丸ｺﾞｼｯｸM-PRO" panose="020F0600000000000000" pitchFamily="50" charset="-128"/>
                          <a:ea typeface="HG丸ｺﾞｼｯｸM-PRO" panose="020F0600000000000000" pitchFamily="50" charset="-128"/>
                        </a:rPr>
                        <a:t>(</a:t>
                      </a:r>
                      <a:r>
                        <a:rPr kumimoji="1" lang="ja-JP" altLang="en-US" sz="1000" b="1" dirty="0">
                          <a:latin typeface="HG丸ｺﾞｼｯｸM-PRO" panose="020F0600000000000000" pitchFamily="50" charset="-128"/>
                          <a:ea typeface="HG丸ｺﾞｼｯｸM-PRO" panose="020F0600000000000000" pitchFamily="50" charset="-128"/>
                        </a:rPr>
                        <a:t>希望者は外へ</a:t>
                      </a:r>
                      <a:r>
                        <a:rPr kumimoji="1" lang="en-US" altLang="ja-JP" sz="1000" b="1" dirty="0">
                          <a:latin typeface="HG丸ｺﾞｼｯｸM-PRO" panose="020F0600000000000000" pitchFamily="50" charset="-128"/>
                          <a:ea typeface="HG丸ｺﾞｼｯｸM-PRO" panose="020F0600000000000000" pitchFamily="50" charset="-128"/>
                        </a:rPr>
                        <a:t>)</a:t>
                      </a:r>
                      <a:endParaRPr kumimoji="1" lang="en-US" altLang="ja-JP" sz="1000" dirty="0">
                        <a:latin typeface="HG丸ｺﾞｼｯｸM-PRO" panose="020F0600000000000000" pitchFamily="50" charset="-128"/>
                        <a:ea typeface="HG丸ｺﾞｼｯｸM-PRO" panose="020F0600000000000000" pitchFamily="50" charset="-128"/>
                      </a:endParaRPr>
                    </a:p>
                    <a:p>
                      <a:endParaRPr kumimoji="1" lang="en-US" altLang="ja-JP" sz="1000" dirty="0">
                        <a:latin typeface="HG丸ｺﾞｼｯｸM-PRO" panose="020F0600000000000000" pitchFamily="50" charset="-128"/>
                        <a:ea typeface="HG丸ｺﾞｼｯｸM-PRO" panose="020F0600000000000000" pitchFamily="50" charset="-128"/>
                      </a:endParaRPr>
                    </a:p>
                    <a:p>
                      <a:r>
                        <a:rPr kumimoji="1" lang="ja-JP" altLang="en-US" sz="1000" dirty="0">
                          <a:latin typeface="HG丸ｺﾞｼｯｸM-PRO" panose="020F0600000000000000" pitchFamily="50" charset="-128"/>
                          <a:ea typeface="HG丸ｺﾞｼｯｸM-PRO" panose="020F0600000000000000" pitchFamily="50" charset="-128"/>
                        </a:rPr>
                        <a:t>外遊び戻り</a:t>
                      </a:r>
                      <a:endParaRPr kumimoji="1" lang="en-US" altLang="ja-JP" sz="1000" dirty="0">
                        <a:latin typeface="HG丸ｺﾞｼｯｸM-PRO" panose="020F0600000000000000" pitchFamily="50" charset="-128"/>
                        <a:ea typeface="HG丸ｺﾞｼｯｸM-PRO" panose="020F0600000000000000" pitchFamily="50" charset="-128"/>
                      </a:endParaRPr>
                    </a:p>
                    <a:p>
                      <a:endParaRPr kumimoji="1" lang="en-US" altLang="ja-JP" sz="1000" dirty="0">
                        <a:latin typeface="HG丸ｺﾞｼｯｸM-PRO" panose="020F0600000000000000" pitchFamily="50" charset="-128"/>
                        <a:ea typeface="HG丸ｺﾞｼｯｸM-PRO" panose="020F0600000000000000" pitchFamily="50" charset="-128"/>
                      </a:endParaRPr>
                    </a:p>
                    <a:p>
                      <a:r>
                        <a:rPr kumimoji="1" lang="ja-JP" altLang="en-US" sz="1000" dirty="0">
                          <a:latin typeface="HG丸ｺﾞｼｯｸM-PRO" panose="020F0600000000000000" pitchFamily="50" charset="-128"/>
                          <a:ea typeface="HG丸ｺﾞｼｯｸM-PRO" panose="020F0600000000000000" pitchFamily="50" charset="-128"/>
                        </a:rPr>
                        <a:t>通常保育終了</a:t>
                      </a:r>
                      <a:br>
                        <a:rPr kumimoji="1" lang="en-US" altLang="ja-JP" sz="1000" dirty="0">
                          <a:latin typeface="HG丸ｺﾞｼｯｸM-PRO" panose="020F0600000000000000" pitchFamily="50" charset="-128"/>
                          <a:ea typeface="HG丸ｺﾞｼｯｸM-PRO" panose="020F0600000000000000" pitchFamily="50" charset="-128"/>
                        </a:rPr>
                      </a:br>
                      <a:r>
                        <a:rPr kumimoji="1" lang="ja-JP" altLang="en-US" sz="1000" dirty="0">
                          <a:latin typeface="HG丸ｺﾞｼｯｸM-PRO" panose="020F0600000000000000" pitchFamily="50" charset="-128"/>
                          <a:ea typeface="HG丸ｺﾞｼｯｸM-PRO" panose="020F0600000000000000" pitchFamily="50" charset="-128"/>
                        </a:rPr>
                        <a:t>（遅れる場合は電話連絡）</a:t>
                      </a:r>
                      <a:endParaRPr kumimoji="1" lang="en-US" altLang="ja-JP" sz="1000" dirty="0">
                        <a:latin typeface="HG丸ｺﾞｼｯｸM-PRO" panose="020F0600000000000000" pitchFamily="50" charset="-128"/>
                        <a:ea typeface="HG丸ｺﾞｼｯｸM-PRO" panose="020F0600000000000000" pitchFamily="50" charset="-128"/>
                      </a:endParaRPr>
                    </a:p>
                  </a:txBody>
                  <a:tcPr/>
                </a:tc>
                <a:extLst>
                  <a:ext uri="{0D108BD9-81ED-4DB2-BD59-A6C34878D82A}">
                    <a16:rowId xmlns:a16="http://schemas.microsoft.com/office/drawing/2014/main" val="10001"/>
                  </a:ext>
                </a:extLst>
              </a:tr>
            </a:tbl>
          </a:graphicData>
        </a:graphic>
      </p:graphicFrame>
      <p:sp>
        <p:nvSpPr>
          <p:cNvPr id="20" name="テキスト プレースホルダー 11">
            <a:extLst>
              <a:ext uri="{FF2B5EF4-FFF2-40B4-BE49-F238E27FC236}">
                <a16:creationId xmlns:a16="http://schemas.microsoft.com/office/drawing/2014/main" id="{D3756BAA-5801-0286-68E1-200BD9A3D284}"/>
              </a:ext>
            </a:extLst>
          </p:cNvPr>
          <p:cNvSpPr txBox="1">
            <a:spLocks/>
          </p:cNvSpPr>
          <p:nvPr/>
        </p:nvSpPr>
        <p:spPr>
          <a:xfrm>
            <a:off x="3578780" y="6864055"/>
            <a:ext cx="2939756" cy="767649"/>
          </a:xfrm>
          <a:prstGeom prst="rect">
            <a:avLst/>
          </a:prstGeom>
        </p:spPr>
        <p:txBody>
          <a:bodyPr vert="horz" lIns="0" tIns="0" rIns="0" bIns="0" rtlCol="0">
            <a:noAutofit/>
          </a:bodyPr>
          <a:lstStyle>
            <a:lvl1pPr marL="0" indent="0" algn="l" defTabSz="754335" rtl="0" eaLnBrk="1" latinLnBrk="0" hangingPunct="1">
              <a:lnSpc>
                <a:spcPct val="120000"/>
              </a:lnSpc>
              <a:spcBef>
                <a:spcPts val="1000"/>
              </a:spcBef>
              <a:buFont typeface="Arial" panose="020B0604020202020204" pitchFamily="34" charset="0"/>
              <a:buNone/>
              <a:defRPr kumimoji="1" lang="ja-JP" sz="1000" kern="1200" baseline="0">
                <a:solidFill>
                  <a:schemeClr val="tx1"/>
                </a:solidFill>
                <a:latin typeface="Meiryo UI" panose="020B0604030504040204" pitchFamily="50" charset="-128"/>
                <a:ea typeface="Meiryo UI" panose="020B0604030504040204" pitchFamily="50" charset="-128"/>
                <a:cs typeface="Meiryo UI" panose="020B0604030504040204" pitchFamily="50" charset="-128"/>
              </a:defRPr>
            </a:lvl1pPr>
            <a:lvl2pPr marL="0" indent="0" algn="l" defTabSz="754335" rtl="0" eaLnBrk="1" latinLnBrk="0" hangingPunct="1">
              <a:lnSpc>
                <a:spcPct val="100000"/>
              </a:lnSpc>
              <a:spcBef>
                <a:spcPts val="1000"/>
              </a:spcBef>
              <a:buFont typeface="Arial" panose="020B0604020202020204" pitchFamily="34" charset="0"/>
              <a:buNone/>
              <a:defRPr kumimoji="1" lang="ja-JP" sz="100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2pPr>
            <a:lvl3pPr marL="0" indent="0" algn="l" defTabSz="754335" rtl="0" eaLnBrk="1" latinLnBrk="0" hangingPunct="1">
              <a:lnSpc>
                <a:spcPct val="100000"/>
              </a:lnSpc>
              <a:spcBef>
                <a:spcPts val="1000"/>
              </a:spcBef>
              <a:buFont typeface="Arial" panose="020B0604020202020204" pitchFamily="34" charset="0"/>
              <a:buNone/>
              <a:defRPr kumimoji="1" lang="ja-JP" sz="100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3pPr>
            <a:lvl4pPr marL="0" indent="0" algn="l" defTabSz="754335" rtl="0" eaLnBrk="1" latinLnBrk="0" hangingPunct="1">
              <a:lnSpc>
                <a:spcPct val="100000"/>
              </a:lnSpc>
              <a:spcBef>
                <a:spcPts val="1000"/>
              </a:spcBef>
              <a:buFont typeface="Arial" panose="020B0604020202020204" pitchFamily="34" charset="0"/>
              <a:buNone/>
              <a:defRPr kumimoji="1" lang="ja-JP" sz="100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4pPr>
            <a:lvl5pPr marL="0" indent="0" algn="l" defTabSz="754335" rtl="0" eaLnBrk="1" latinLnBrk="0" hangingPunct="1">
              <a:lnSpc>
                <a:spcPct val="100000"/>
              </a:lnSpc>
              <a:spcBef>
                <a:spcPts val="1000"/>
              </a:spcBef>
              <a:buFont typeface="Arial" panose="020B0604020202020204" pitchFamily="34" charset="0"/>
              <a:buNone/>
              <a:defRPr kumimoji="1" lang="ja-JP" sz="100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5pPr>
            <a:lvl6pPr marL="2074421" indent="-188583" algn="l" defTabSz="754335" rtl="0" eaLnBrk="1" latinLnBrk="0" hangingPunct="1">
              <a:lnSpc>
                <a:spcPct val="90000"/>
              </a:lnSpc>
              <a:spcBef>
                <a:spcPct val="30000"/>
              </a:spcBef>
              <a:buFont typeface="Arial" panose="020B0604020202020204" pitchFamily="34" charset="0"/>
              <a:buChar char="•"/>
              <a:defRPr kumimoji="1" lang="ja-JP" sz="1485" kern="1200">
                <a:solidFill>
                  <a:schemeClr val="tx1"/>
                </a:solidFill>
                <a:latin typeface="+mn-lt"/>
                <a:ea typeface="+mn-ea"/>
                <a:cs typeface="+mn-cs"/>
              </a:defRPr>
            </a:lvl6pPr>
            <a:lvl7pPr marL="2451588" indent="-188583" algn="l" defTabSz="754335" rtl="0" eaLnBrk="1" latinLnBrk="0" hangingPunct="1">
              <a:lnSpc>
                <a:spcPct val="90000"/>
              </a:lnSpc>
              <a:spcBef>
                <a:spcPct val="30000"/>
              </a:spcBef>
              <a:buFont typeface="Arial" panose="020B0604020202020204" pitchFamily="34" charset="0"/>
              <a:buChar char="•"/>
              <a:defRPr kumimoji="1" lang="ja-JP" sz="1485" kern="1200">
                <a:solidFill>
                  <a:schemeClr val="tx1"/>
                </a:solidFill>
                <a:latin typeface="+mn-lt"/>
                <a:ea typeface="+mn-ea"/>
                <a:cs typeface="+mn-cs"/>
              </a:defRPr>
            </a:lvl7pPr>
            <a:lvl8pPr marL="2828755" indent="-188583" algn="l" defTabSz="754335" rtl="0" eaLnBrk="1" latinLnBrk="0" hangingPunct="1">
              <a:lnSpc>
                <a:spcPct val="90000"/>
              </a:lnSpc>
              <a:spcBef>
                <a:spcPct val="30000"/>
              </a:spcBef>
              <a:buFont typeface="Arial" panose="020B0604020202020204" pitchFamily="34" charset="0"/>
              <a:buChar char="•"/>
              <a:defRPr kumimoji="1" lang="ja-JP" sz="1485" kern="1200">
                <a:solidFill>
                  <a:schemeClr val="tx1"/>
                </a:solidFill>
                <a:latin typeface="+mn-lt"/>
                <a:ea typeface="+mn-ea"/>
                <a:cs typeface="+mn-cs"/>
              </a:defRPr>
            </a:lvl8pPr>
            <a:lvl9pPr marL="3205923" indent="-188583" algn="l" defTabSz="754335" rtl="0" eaLnBrk="1" latinLnBrk="0" hangingPunct="1">
              <a:lnSpc>
                <a:spcPct val="90000"/>
              </a:lnSpc>
              <a:spcBef>
                <a:spcPct val="30000"/>
              </a:spcBef>
              <a:buFont typeface="Arial" panose="020B0604020202020204" pitchFamily="34" charset="0"/>
              <a:buChar char="•"/>
              <a:defRPr kumimoji="1" lang="ja-JP" sz="1485" kern="1200">
                <a:solidFill>
                  <a:schemeClr val="tx1"/>
                </a:solidFill>
                <a:latin typeface="+mn-lt"/>
                <a:ea typeface="+mn-ea"/>
                <a:cs typeface="+mn-cs"/>
              </a:defRPr>
            </a:lvl9pPr>
          </a:lstStyle>
          <a:p>
            <a:r>
              <a:rPr lang="en-US" altLang="ja-JP" sz="1050" b="1" dirty="0">
                <a:latin typeface="BIZ UDPゴシック" panose="020B0400000000000000" pitchFamily="50" charset="-128"/>
                <a:ea typeface="BIZ UDPゴシック" panose="020B0400000000000000" pitchFamily="50" charset="-128"/>
              </a:rPr>
              <a:t>[</a:t>
            </a:r>
            <a:r>
              <a:rPr lang="ja-JP" altLang="en-US" sz="1050" b="1" dirty="0">
                <a:latin typeface="BIZ UDPゴシック" panose="020B0400000000000000" pitchFamily="50" charset="-128"/>
                <a:ea typeface="BIZ UDPゴシック" panose="020B0400000000000000" pitchFamily="50" charset="-128"/>
              </a:rPr>
              <a:t>開所・閉所時間</a:t>
            </a:r>
            <a:r>
              <a:rPr lang="en-US" altLang="ja-JP" sz="1050" b="1" dirty="0">
                <a:latin typeface="BIZ UDPゴシック" panose="020B0400000000000000" pitchFamily="50" charset="-128"/>
                <a:ea typeface="BIZ UDPゴシック" panose="020B0400000000000000" pitchFamily="50" charset="-128"/>
              </a:rPr>
              <a:t>]</a:t>
            </a:r>
            <a:br>
              <a:rPr lang="ja-JP" altLang="en-US" sz="1050" dirty="0">
                <a:latin typeface="BIZ UDPゴシック" panose="020B0400000000000000" pitchFamily="50" charset="-128"/>
                <a:ea typeface="BIZ UDPゴシック" panose="020B0400000000000000" pitchFamily="50" charset="-128"/>
              </a:rPr>
            </a:br>
            <a:r>
              <a:rPr lang="ja-JP" altLang="en-US" sz="1050" dirty="0">
                <a:latin typeface="BIZ UDPゴシック" panose="020B0400000000000000" pitchFamily="50" charset="-128"/>
                <a:ea typeface="BIZ UDPゴシック" panose="020B0400000000000000" pitchFamily="50" charset="-128"/>
              </a:rPr>
              <a:t>・平日 </a:t>
            </a:r>
            <a:r>
              <a:rPr lang="en-US" altLang="ja-JP" sz="1050" dirty="0">
                <a:latin typeface="BIZ UDPゴシック" panose="020B0400000000000000" pitchFamily="50" charset="-128"/>
                <a:ea typeface="BIZ UDPゴシック" panose="020B0400000000000000" pitchFamily="50" charset="-128"/>
              </a:rPr>
              <a:t>12:00</a:t>
            </a:r>
            <a:r>
              <a:rPr lang="ja-JP" altLang="en-US" sz="1050" dirty="0">
                <a:latin typeface="BIZ UDPゴシック" panose="020B0400000000000000" pitchFamily="50" charset="-128"/>
                <a:ea typeface="BIZ UDPゴシック" panose="020B0400000000000000" pitchFamily="50" charset="-128"/>
              </a:rPr>
              <a:t>～</a:t>
            </a:r>
            <a:r>
              <a:rPr lang="en-US" altLang="ja-JP" sz="1050" dirty="0">
                <a:latin typeface="BIZ UDPゴシック" panose="020B0400000000000000" pitchFamily="50" charset="-128"/>
                <a:ea typeface="BIZ UDPゴシック" panose="020B0400000000000000" pitchFamily="50" charset="-128"/>
              </a:rPr>
              <a:t>18</a:t>
            </a:r>
            <a:r>
              <a:rPr lang="ja-JP" altLang="en-US" sz="1050" dirty="0">
                <a:latin typeface="BIZ UDPゴシック" panose="020B0400000000000000" pitchFamily="50" charset="-128"/>
                <a:ea typeface="BIZ UDPゴシック" panose="020B0400000000000000" pitchFamily="50" charset="-128"/>
              </a:rPr>
              <a:t>：</a:t>
            </a:r>
            <a:r>
              <a:rPr lang="en-US" altLang="ja-JP" sz="1050">
                <a:latin typeface="BIZ UDPゴシック" panose="020B0400000000000000" pitchFamily="50" charset="-128"/>
                <a:ea typeface="BIZ UDPゴシック" panose="020B0400000000000000" pitchFamily="50" charset="-128"/>
              </a:rPr>
              <a:t>45</a:t>
            </a:r>
            <a:br>
              <a:rPr lang="ja-JP" altLang="en-US" sz="700" dirty="0">
                <a:latin typeface="BIZ UDPゴシック" panose="020B0400000000000000" pitchFamily="50" charset="-128"/>
                <a:ea typeface="BIZ UDPゴシック" panose="020B0400000000000000" pitchFamily="50" charset="-128"/>
              </a:rPr>
            </a:br>
            <a:r>
              <a:rPr lang="ja-JP" altLang="en-US" sz="1050" dirty="0">
                <a:latin typeface="BIZ UDPゴシック" panose="020B0400000000000000" pitchFamily="50" charset="-128"/>
                <a:ea typeface="BIZ UDPゴシック" panose="020B0400000000000000" pitchFamily="50" charset="-128"/>
              </a:rPr>
              <a:t>・土曜日 </a:t>
            </a:r>
            <a:r>
              <a:rPr lang="en-US" altLang="ja-JP" sz="1050" dirty="0">
                <a:latin typeface="BIZ UDPゴシック" panose="020B0400000000000000" pitchFamily="50" charset="-128"/>
                <a:ea typeface="BIZ UDPゴシック" panose="020B0400000000000000" pitchFamily="50" charset="-128"/>
              </a:rPr>
              <a:t>8:00</a:t>
            </a:r>
            <a:r>
              <a:rPr lang="ja-JP" altLang="en-US" sz="1050" dirty="0">
                <a:latin typeface="BIZ UDPゴシック" panose="020B0400000000000000" pitchFamily="50" charset="-128"/>
                <a:ea typeface="BIZ UDPゴシック" panose="020B0400000000000000" pitchFamily="50" charset="-128"/>
              </a:rPr>
              <a:t>～</a:t>
            </a:r>
            <a:r>
              <a:rPr lang="en-US" altLang="ja-JP" sz="1050" dirty="0">
                <a:latin typeface="BIZ UDPゴシック" panose="020B0400000000000000" pitchFamily="50" charset="-128"/>
                <a:ea typeface="BIZ UDPゴシック" panose="020B0400000000000000" pitchFamily="50" charset="-128"/>
              </a:rPr>
              <a:t>16</a:t>
            </a:r>
            <a:r>
              <a:rPr lang="ja-JP" altLang="en-US" sz="1050" dirty="0">
                <a:latin typeface="BIZ UDPゴシック" panose="020B0400000000000000" pitchFamily="50" charset="-128"/>
                <a:ea typeface="BIZ UDPゴシック" panose="020B0400000000000000" pitchFamily="50" charset="-128"/>
              </a:rPr>
              <a:t>：</a:t>
            </a:r>
            <a:r>
              <a:rPr lang="en-US" altLang="ja-JP" sz="1050" dirty="0">
                <a:latin typeface="BIZ UDPゴシック" panose="020B0400000000000000" pitchFamily="50" charset="-128"/>
                <a:ea typeface="BIZ UDPゴシック" panose="020B0400000000000000" pitchFamily="50" charset="-128"/>
              </a:rPr>
              <a:t>00</a:t>
            </a:r>
            <a:r>
              <a:rPr lang="ja-JP" altLang="en-US" sz="1050" dirty="0">
                <a:latin typeface="BIZ UDPゴシック" panose="020B0400000000000000" pitchFamily="50" charset="-128"/>
                <a:ea typeface="BIZ UDPゴシック" panose="020B0400000000000000" pitchFamily="50" charset="-128"/>
              </a:rPr>
              <a:t>　</a:t>
            </a:r>
            <a:br>
              <a:rPr lang="ja-JP" altLang="en-US" sz="700" dirty="0">
                <a:latin typeface="BIZ UDPゴシック" panose="020B0400000000000000" pitchFamily="50" charset="-128"/>
                <a:ea typeface="BIZ UDPゴシック" panose="020B0400000000000000" pitchFamily="50" charset="-128"/>
              </a:rPr>
            </a:br>
            <a:r>
              <a:rPr lang="ja-JP" altLang="en-US" sz="1050" dirty="0">
                <a:latin typeface="BIZ UDPゴシック" panose="020B0400000000000000" pitchFamily="50" charset="-128"/>
                <a:ea typeface="BIZ UDPゴシック" panose="020B0400000000000000" pitchFamily="50" charset="-128"/>
              </a:rPr>
              <a:t>・長期休み、代休日等 </a:t>
            </a:r>
            <a:r>
              <a:rPr lang="en-US" altLang="ja-JP" sz="1050" dirty="0">
                <a:latin typeface="BIZ UDPゴシック" panose="020B0400000000000000" pitchFamily="50" charset="-128"/>
                <a:ea typeface="BIZ UDPゴシック" panose="020B0400000000000000" pitchFamily="50" charset="-128"/>
              </a:rPr>
              <a:t>8:00</a:t>
            </a:r>
            <a:r>
              <a:rPr lang="ja-JP" altLang="en-US" sz="1050" dirty="0">
                <a:latin typeface="BIZ UDPゴシック" panose="020B0400000000000000" pitchFamily="50" charset="-128"/>
                <a:ea typeface="BIZ UDPゴシック" panose="020B0400000000000000" pitchFamily="50" charset="-128"/>
              </a:rPr>
              <a:t>～</a:t>
            </a:r>
            <a:r>
              <a:rPr lang="en-US" altLang="ja-JP" sz="1050" dirty="0">
                <a:latin typeface="BIZ UDPゴシック" panose="020B0400000000000000" pitchFamily="50" charset="-128"/>
                <a:ea typeface="BIZ UDPゴシック" panose="020B0400000000000000" pitchFamily="50" charset="-128"/>
              </a:rPr>
              <a:t>18</a:t>
            </a:r>
            <a:r>
              <a:rPr lang="ja-JP" altLang="en-US" sz="1050" dirty="0">
                <a:latin typeface="BIZ UDPゴシック" panose="020B0400000000000000" pitchFamily="50" charset="-128"/>
                <a:ea typeface="BIZ UDPゴシック" panose="020B0400000000000000" pitchFamily="50" charset="-128"/>
              </a:rPr>
              <a:t>：</a:t>
            </a:r>
            <a:r>
              <a:rPr lang="en-US" altLang="ja-JP" sz="1050" dirty="0">
                <a:latin typeface="BIZ UDPゴシック" panose="020B0400000000000000" pitchFamily="50" charset="-128"/>
                <a:ea typeface="BIZ UDPゴシック" panose="020B0400000000000000" pitchFamily="50" charset="-128"/>
              </a:rPr>
              <a:t>30</a:t>
            </a:r>
            <a:endParaRPr lang="ja-JP" altLang="en-US" sz="1050" dirty="0">
              <a:latin typeface="BIZ UDPゴシック" panose="020B0400000000000000" pitchFamily="50" charset="-128"/>
              <a:ea typeface="BIZ UDPゴシック" panose="020B0400000000000000" pitchFamily="50" charset="-128"/>
            </a:endParaRPr>
          </a:p>
        </p:txBody>
      </p:sp>
    </p:spTree>
    <p:extLst>
      <p:ext uri="{BB962C8B-B14F-4D97-AF65-F5344CB8AC3E}">
        <p14:creationId xmlns:p14="http://schemas.microsoft.com/office/powerpoint/2010/main" val="653308231"/>
      </p:ext>
    </p:extLst>
  </p:cSld>
  <p:clrMapOvr>
    <a:masterClrMapping/>
  </p:clrMapOvr>
</p:sld>
</file>

<file path=ppt/theme/theme1.xml><?xml version="1.0" encoding="utf-8"?>
<a:theme xmlns:a="http://schemas.openxmlformats.org/drawingml/2006/main" name="パンフレットの色">
  <a:themeElements>
    <a:clrScheme name="BrochureColor">
      <a:dk1>
        <a:sysClr val="windowText" lastClr="000000"/>
      </a:dk1>
      <a:lt1>
        <a:sysClr val="window" lastClr="FFFFFF"/>
      </a:lt1>
      <a:dk2>
        <a:srgbClr val="57443E"/>
      </a:dk2>
      <a:lt2>
        <a:srgbClr val="DDDDDD"/>
      </a:lt2>
      <a:accent1>
        <a:srgbClr val="B2C42A"/>
      </a:accent1>
      <a:accent2>
        <a:srgbClr val="DF5327"/>
      </a:accent2>
      <a:accent3>
        <a:srgbClr val="FE9E00"/>
      </a:accent3>
      <a:accent4>
        <a:srgbClr val="418AB3"/>
      </a:accent4>
      <a:accent5>
        <a:srgbClr val="D9D66D"/>
      </a:accent5>
      <a:accent6>
        <a:srgbClr val="838383"/>
      </a:accent6>
      <a:hlink>
        <a:srgbClr val="F59E00"/>
      </a:hlink>
      <a:folHlink>
        <a:srgbClr val="B2B2B2"/>
      </a:folHlink>
    </a:clrScheme>
    <a:fontScheme name="Calibri-Cambria">
      <a:maj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panose="02040503050406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BrochureColor">
      <a:dk1>
        <a:sysClr val="windowText" lastClr="000000"/>
      </a:dk1>
      <a:lt1>
        <a:sysClr val="window" lastClr="FFFFFF"/>
      </a:lt1>
      <a:dk2>
        <a:srgbClr val="57443E"/>
      </a:dk2>
      <a:lt2>
        <a:srgbClr val="DDDDDD"/>
      </a:lt2>
      <a:accent1>
        <a:srgbClr val="B2C42A"/>
      </a:accent1>
      <a:accent2>
        <a:srgbClr val="DF5327"/>
      </a:accent2>
      <a:accent3>
        <a:srgbClr val="FE9E00"/>
      </a:accent3>
      <a:accent4>
        <a:srgbClr val="418AB3"/>
      </a:accent4>
      <a:accent5>
        <a:srgbClr val="D9D66D"/>
      </a:accent5>
      <a:accent6>
        <a:srgbClr val="838383"/>
      </a:accent6>
      <a:hlink>
        <a:srgbClr val="F59E00"/>
      </a:hlink>
      <a:folHlink>
        <a:srgbClr val="B2B2B2"/>
      </a:folHlink>
    </a:clrScheme>
    <a:fontScheme name="Calibri-Cambria">
      <a:maj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panose="02040503050406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BrochureColor">
      <a:dk1>
        <a:sysClr val="windowText" lastClr="000000"/>
      </a:dk1>
      <a:lt1>
        <a:sysClr val="window" lastClr="FFFFFF"/>
      </a:lt1>
      <a:dk2>
        <a:srgbClr val="57443E"/>
      </a:dk2>
      <a:lt2>
        <a:srgbClr val="DDDDDD"/>
      </a:lt2>
      <a:accent1>
        <a:srgbClr val="B2C42A"/>
      </a:accent1>
      <a:accent2>
        <a:srgbClr val="DF5327"/>
      </a:accent2>
      <a:accent3>
        <a:srgbClr val="FE9E00"/>
      </a:accent3>
      <a:accent4>
        <a:srgbClr val="418AB3"/>
      </a:accent4>
      <a:accent5>
        <a:srgbClr val="D9D66D"/>
      </a:accent5>
      <a:accent6>
        <a:srgbClr val="838383"/>
      </a:accent6>
      <a:hlink>
        <a:srgbClr val="F59E00"/>
      </a:hlink>
      <a:folHlink>
        <a:srgbClr val="B2B2B2"/>
      </a:folHlink>
    </a:clrScheme>
    <a:fontScheme name="Calibri-Cambria">
      <a:maj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panose="02040503050406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C1D5F340F01F94FA2FD29A5E6DC872E" ma:contentTypeVersion="0" ma:contentTypeDescription="Create a new document." ma:contentTypeScope="" ma:versionID="f583bd66513a361a730282b6a794e352">
  <xsd:schema xmlns:xsd="http://www.w3.org/2001/XMLSchema" xmlns:xs="http://www.w3.org/2001/XMLSchema" xmlns:p="http://schemas.microsoft.com/office/2006/metadata/properties" targetNamespace="http://schemas.microsoft.com/office/2006/metadata/properties" ma:root="true" ma:fieldsID="6841151cf538834e171094e4faaf2d73">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この値は保存または変更の回数を示します。変更後は必ずアプリケーションによってこの値が更新されます。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1BB39241-3DC4-4E74-9CA5-66F55955827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2.xml><?xml version="1.0" encoding="utf-8"?>
<ds:datastoreItem xmlns:ds="http://schemas.openxmlformats.org/officeDocument/2006/customXml" ds:itemID="{9A8585D7-9F9A-464B-98FD-C2369966A8D7}">
  <ds:schemaRefs>
    <ds:schemaRef ds:uri="http://schemas.microsoft.com/sharepoint/v3/contenttype/forms"/>
  </ds:schemaRefs>
</ds:datastoreItem>
</file>

<file path=customXml/itemProps3.xml><?xml version="1.0" encoding="utf-8"?>
<ds:datastoreItem xmlns:ds="http://schemas.openxmlformats.org/officeDocument/2006/customXml" ds:itemID="{80E32F16-139C-406D-87C5-ECC5DE68882E}">
  <ds:schemaRefs>
    <ds:schemaRef ds:uri="http://purl.org/dc/elements/1.1/"/>
    <ds:schemaRef ds:uri="http://schemas.microsoft.com/office/2006/documentManagement/types"/>
    <ds:schemaRef ds:uri="http://schemas.microsoft.com/office/infopath/2007/PartnerControls"/>
    <ds:schemaRef ds:uri="http://purl.org/dc/dcmitype/"/>
    <ds:schemaRef ds:uri="http://purl.org/dc/terms/"/>
    <ds:schemaRef ds:uri="http://www.w3.org/XML/1998/namespace"/>
    <ds:schemaRef ds:uri="http://schemas.openxmlformats.org/package/2006/metadata/core-properties"/>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Office Theme</Template>
  <TotalTime>429</TotalTime>
  <Words>1097</Words>
  <Application>Microsoft Office PowerPoint</Application>
  <PresentationFormat>ユーザー設定</PresentationFormat>
  <Paragraphs>113</Paragraphs>
  <Slides>2</Slides>
  <Notes>2</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2</vt:i4>
      </vt:variant>
    </vt:vector>
  </HeadingPairs>
  <TitlesOfParts>
    <vt:vector size="8" baseType="lpstr">
      <vt:lpstr>BIZ UDPゴシック</vt:lpstr>
      <vt:lpstr>HG丸ｺﾞｼｯｸM-PRO</vt:lpstr>
      <vt:lpstr>Meiryo UI</vt:lpstr>
      <vt:lpstr>Arial</vt:lpstr>
      <vt:lpstr>Cambria</vt:lpstr>
      <vt:lpstr>パンフレットの色</vt:lpstr>
      <vt:lpstr>ことり児童クラブ</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緑商事株式会社</dc:title>
  <dc:creator>nariko</dc:creator>
  <cp:lastModifiedBy>たっくたっく 一般社団法人</cp:lastModifiedBy>
  <cp:revision>11</cp:revision>
  <cp:lastPrinted>2026-10-01T02:19:47Z</cp:lastPrinted>
  <dcterms:created xsi:type="dcterms:W3CDTF">2012-07-26T23:19:00Z</dcterms:created>
  <dcterms:modified xsi:type="dcterms:W3CDTF">2026-10-01T02:19:51Z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0x0101007C1D5F340F01F94FA2FD29A5E6DC872E</vt:lpwstr>
  </property>
  <property fmtid="{D5CDD505-2E9C-101B-9397-08002B2CF9AE}" pid="3" name="InternalTags">
    <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y fmtid="{D5CDD505-2E9C-101B-9397-08002B2CF9AE}" pid="8" name="IsMyDocuments">
    <vt:bool>true</vt:bool>
  </property>
</Properties>
</file>