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7"/>
  </p:notesMasterIdLst>
  <p:handoutMasterIdLst>
    <p:handoutMasterId r:id="rId8"/>
  </p:handoutMasterIdLst>
  <p:sldIdLst>
    <p:sldId id="259" r:id="rId5"/>
    <p:sldId id="261" r:id="rId6"/>
  </p:sldIdLst>
  <p:sldSz cx="10058400" cy="7772400"/>
  <p:notesSz cx="6735763" cy="9866313"/>
  <p:defaultTextStyle>
    <a:defPPr>
      <a:defRPr lang="en-US"/>
    </a:defPPr>
    <a:lvl1pPr marL="0" algn="l" defTabSz="914299" rtl="0" eaLnBrk="1" latinLnBrk="0" hangingPunct="1">
      <a:defRPr sz="1800" kern="1200">
        <a:solidFill>
          <a:schemeClr val="tx1"/>
        </a:solidFill>
        <a:latin typeface="+mn-lt"/>
        <a:ea typeface="+mn-ea"/>
        <a:cs typeface="+mn-cs"/>
      </a:defRPr>
    </a:lvl1pPr>
    <a:lvl2pPr marL="457150" algn="l" defTabSz="914299" rtl="0" eaLnBrk="1" latinLnBrk="0" hangingPunct="1">
      <a:defRPr sz="1800" kern="1200">
        <a:solidFill>
          <a:schemeClr val="tx1"/>
        </a:solidFill>
        <a:latin typeface="+mn-lt"/>
        <a:ea typeface="+mn-ea"/>
        <a:cs typeface="+mn-cs"/>
      </a:defRPr>
    </a:lvl2pPr>
    <a:lvl3pPr marL="914299" algn="l" defTabSz="914299" rtl="0" eaLnBrk="1" latinLnBrk="0" hangingPunct="1">
      <a:defRPr sz="1800" kern="1200">
        <a:solidFill>
          <a:schemeClr val="tx1"/>
        </a:solidFill>
        <a:latin typeface="+mn-lt"/>
        <a:ea typeface="+mn-ea"/>
        <a:cs typeface="+mn-cs"/>
      </a:defRPr>
    </a:lvl3pPr>
    <a:lvl4pPr marL="1371449" algn="l" defTabSz="914299" rtl="0" eaLnBrk="1" latinLnBrk="0" hangingPunct="1">
      <a:defRPr sz="1800" kern="1200">
        <a:solidFill>
          <a:schemeClr val="tx1"/>
        </a:solidFill>
        <a:latin typeface="+mn-lt"/>
        <a:ea typeface="+mn-ea"/>
        <a:cs typeface="+mn-cs"/>
      </a:defRPr>
    </a:lvl4pPr>
    <a:lvl5pPr marL="1828600" algn="l" defTabSz="914299" rtl="0" eaLnBrk="1" latinLnBrk="0" hangingPunct="1">
      <a:defRPr sz="1800" kern="1200">
        <a:solidFill>
          <a:schemeClr val="tx1"/>
        </a:solidFill>
        <a:latin typeface="+mn-lt"/>
        <a:ea typeface="+mn-ea"/>
        <a:cs typeface="+mn-cs"/>
      </a:defRPr>
    </a:lvl5pPr>
    <a:lvl6pPr marL="2285750" algn="l" defTabSz="914299" rtl="0" eaLnBrk="1" latinLnBrk="0" hangingPunct="1">
      <a:defRPr sz="1800" kern="1200">
        <a:solidFill>
          <a:schemeClr val="tx1"/>
        </a:solidFill>
        <a:latin typeface="+mn-lt"/>
        <a:ea typeface="+mn-ea"/>
        <a:cs typeface="+mn-cs"/>
      </a:defRPr>
    </a:lvl6pPr>
    <a:lvl7pPr marL="2742899" algn="l" defTabSz="914299" rtl="0" eaLnBrk="1" latinLnBrk="0" hangingPunct="1">
      <a:defRPr sz="1800" kern="1200">
        <a:solidFill>
          <a:schemeClr val="tx1"/>
        </a:solidFill>
        <a:latin typeface="+mn-lt"/>
        <a:ea typeface="+mn-ea"/>
        <a:cs typeface="+mn-cs"/>
      </a:defRPr>
    </a:lvl7pPr>
    <a:lvl8pPr marL="3200049" algn="l" defTabSz="914299" rtl="0" eaLnBrk="1" latinLnBrk="0" hangingPunct="1">
      <a:defRPr sz="1800" kern="1200">
        <a:solidFill>
          <a:schemeClr val="tx1"/>
        </a:solidFill>
        <a:latin typeface="+mn-lt"/>
        <a:ea typeface="+mn-ea"/>
        <a:cs typeface="+mn-cs"/>
      </a:defRPr>
    </a:lvl8pPr>
    <a:lvl9pPr marL="3657199" algn="l" defTabSz="91429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94660"/>
  </p:normalViewPr>
  <p:slideViewPr>
    <p:cSldViewPr>
      <p:cViewPr>
        <p:scale>
          <a:sx n="100" d="100"/>
          <a:sy n="100" d="100"/>
        </p:scale>
        <p:origin x="333" y="-495"/>
      </p:cViewPr>
      <p:guideLst/>
    </p:cSldViewPr>
  </p:slideViewPr>
  <p:notesTextViewPr>
    <p:cViewPr>
      <p:scale>
        <a:sx n="1" d="1"/>
        <a:sy n="1" d="1"/>
      </p:scale>
      <p:origin x="0" y="0"/>
    </p:cViewPr>
  </p:notesTextViewPr>
  <p:notesViewPr>
    <p:cSldViewPr>
      <p:cViewPr varScale="1">
        <p:scale>
          <a:sx n="65" d="100"/>
          <a:sy n="65" d="100"/>
        </p:scale>
        <p:origin x="279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0" cy="495029"/>
          </a:xfrm>
          <a:prstGeom prst="rect">
            <a:avLst/>
          </a:prstGeom>
        </p:spPr>
        <p:txBody>
          <a:bodyPr vert="horz" lIns="90327" tIns="45163" rIns="90327" bIns="45163" rtlCol="0"/>
          <a:lstStyle>
            <a:lvl1pPr algn="l" latinLnBrk="0">
              <a:defRPr kumimoji="1" lang="ja-JP" sz="1200"/>
            </a:lvl1pPr>
          </a:lstStyle>
          <a:p>
            <a:endParaRPr kumimoji="1" lang="ja-JP"/>
          </a:p>
        </p:txBody>
      </p:sp>
      <p:sp>
        <p:nvSpPr>
          <p:cNvPr id="3" name="日付プレースホルダー 2"/>
          <p:cNvSpPr>
            <a:spLocks noGrp="1"/>
          </p:cNvSpPr>
          <p:nvPr>
            <p:ph type="dt" sz="quarter" idx="1"/>
          </p:nvPr>
        </p:nvSpPr>
        <p:spPr>
          <a:xfrm>
            <a:off x="3815376" y="1"/>
            <a:ext cx="2918830" cy="495029"/>
          </a:xfrm>
          <a:prstGeom prst="rect">
            <a:avLst/>
          </a:prstGeom>
        </p:spPr>
        <p:txBody>
          <a:bodyPr vert="horz" lIns="90327" tIns="45163" rIns="90327" bIns="45163" rtlCol="0"/>
          <a:lstStyle>
            <a:lvl1pPr algn="r" latinLnBrk="0">
              <a:defRPr kumimoji="1" lang="ja-JP" sz="1200"/>
            </a:lvl1pPr>
          </a:lstStyle>
          <a:p>
            <a:fld id="{11A4C4C9-9907-4BB6-B95A-E6BBD959AAB4}" type="datetimeFigureOut">
              <a:rPr kumimoji="1" lang="en-US" altLang="ja-JP" smtClean="0"/>
              <a:t>10/20/2022</a:t>
            </a:fld>
            <a:endParaRPr kumimoji="1" lang="ja-JP"/>
          </a:p>
        </p:txBody>
      </p:sp>
      <p:sp>
        <p:nvSpPr>
          <p:cNvPr id="4" name="フッター プレースホルダー 3"/>
          <p:cNvSpPr>
            <a:spLocks noGrp="1"/>
          </p:cNvSpPr>
          <p:nvPr>
            <p:ph type="ftr" sz="quarter" idx="2"/>
          </p:nvPr>
        </p:nvSpPr>
        <p:spPr>
          <a:xfrm>
            <a:off x="1" y="9371288"/>
            <a:ext cx="2918830" cy="495028"/>
          </a:xfrm>
          <a:prstGeom prst="rect">
            <a:avLst/>
          </a:prstGeom>
        </p:spPr>
        <p:txBody>
          <a:bodyPr vert="horz" lIns="90327" tIns="45163" rIns="90327" bIns="45163" rtlCol="0" anchor="b"/>
          <a:lstStyle>
            <a:lvl1pPr algn="l" latinLnBrk="0">
              <a:defRPr kumimoji="1" lang="ja-JP" sz="1200"/>
            </a:lvl1pPr>
          </a:lstStyle>
          <a:p>
            <a:endParaRPr kumimoji="1" lang="ja-JP"/>
          </a:p>
        </p:txBody>
      </p:sp>
      <p:sp>
        <p:nvSpPr>
          <p:cNvPr id="5" name="スライド番号プレースホルダー 4"/>
          <p:cNvSpPr>
            <a:spLocks noGrp="1"/>
          </p:cNvSpPr>
          <p:nvPr>
            <p:ph type="sldNum" sz="quarter" idx="3"/>
          </p:nvPr>
        </p:nvSpPr>
        <p:spPr>
          <a:xfrm>
            <a:off x="3815376" y="9371288"/>
            <a:ext cx="2918830" cy="495028"/>
          </a:xfrm>
          <a:prstGeom prst="rect">
            <a:avLst/>
          </a:prstGeom>
        </p:spPr>
        <p:txBody>
          <a:bodyPr vert="horz" lIns="90327" tIns="45163" rIns="90327" bIns="45163" rtlCol="0" anchor="b"/>
          <a:lstStyle>
            <a:lvl1pPr algn="r" latinLnBrk="0">
              <a:defRPr kumimoji="1" lang="ja-JP" sz="1200"/>
            </a:lvl1pPr>
          </a:lstStyle>
          <a:p>
            <a:fld id="{082D650F-38E5-40ED-AA32-287D3AC686E8}" type="slidenum">
              <a:rPr kumimoji="1" lang="en-US" altLang="ja-JP" smtClean="0"/>
              <a:t>‹#›</a:t>
            </a:fld>
            <a:endParaRPr kumimoji="1" lang="ja-JP"/>
          </a:p>
        </p:txBody>
      </p:sp>
    </p:spTree>
    <p:extLst>
      <p:ext uri="{BB962C8B-B14F-4D97-AF65-F5344CB8AC3E}">
        <p14:creationId xmlns:p14="http://schemas.microsoft.com/office/powerpoint/2010/main" val="76369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0" cy="495029"/>
          </a:xfrm>
          <a:prstGeom prst="rect">
            <a:avLst/>
          </a:prstGeom>
        </p:spPr>
        <p:txBody>
          <a:bodyPr vert="horz" lIns="90327" tIns="45163" rIns="90327" bIns="45163" rtlCol="0"/>
          <a:lstStyle>
            <a:lvl1pPr algn="l" latinLnBrk="0">
              <a:defRPr kumimoji="1" lang="ja-JP" sz="1200"/>
            </a:lvl1pPr>
          </a:lstStyle>
          <a:p>
            <a:endParaRPr kumimoji="1" lang="ja-JP"/>
          </a:p>
        </p:txBody>
      </p:sp>
      <p:sp>
        <p:nvSpPr>
          <p:cNvPr id="3" name="日付プレースホルダー 2"/>
          <p:cNvSpPr>
            <a:spLocks noGrp="1"/>
          </p:cNvSpPr>
          <p:nvPr>
            <p:ph type="dt" idx="1"/>
          </p:nvPr>
        </p:nvSpPr>
        <p:spPr>
          <a:xfrm>
            <a:off x="3815376" y="1"/>
            <a:ext cx="2918830" cy="495029"/>
          </a:xfrm>
          <a:prstGeom prst="rect">
            <a:avLst/>
          </a:prstGeom>
        </p:spPr>
        <p:txBody>
          <a:bodyPr vert="horz" lIns="90327" tIns="45163" rIns="90327" bIns="45163" rtlCol="0"/>
          <a:lstStyle>
            <a:lvl1pPr algn="r" latinLnBrk="0">
              <a:defRPr kumimoji="1" lang="ja-JP" sz="1200"/>
            </a:lvl1pPr>
          </a:lstStyle>
          <a:p>
            <a:fld id="{B6DA592C-A796-4264-BD45-11AED491B3E4}" type="datetimeFigureOut">
              <a:t>2022/10/20</a:t>
            </a:fld>
            <a:endParaRPr kumimoji="1" lang="ja-JP"/>
          </a:p>
        </p:txBody>
      </p:sp>
      <p:sp>
        <p:nvSpPr>
          <p:cNvPr id="4" name="スライド イメージ プレースホルダー 3"/>
          <p:cNvSpPr>
            <a:spLocks noGrp="1" noRot="1" noChangeAspect="1"/>
          </p:cNvSpPr>
          <p:nvPr>
            <p:ph type="sldImg" idx="2"/>
          </p:nvPr>
        </p:nvSpPr>
        <p:spPr>
          <a:xfrm>
            <a:off x="1212850" y="1233488"/>
            <a:ext cx="4310063" cy="3330575"/>
          </a:xfrm>
          <a:prstGeom prst="rect">
            <a:avLst/>
          </a:prstGeom>
          <a:noFill/>
          <a:ln w="12700">
            <a:solidFill>
              <a:prstClr val="black"/>
            </a:solidFill>
          </a:ln>
        </p:spPr>
        <p:txBody>
          <a:bodyPr vert="horz" lIns="90327" tIns="45163" rIns="90327" bIns="45163" rtlCol="0" anchor="ctr"/>
          <a:lstStyle/>
          <a:p>
            <a:endParaRPr kumimoji="1" lang="ja-JP"/>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0327" tIns="45163" rIns="90327" bIns="45163" rtlCol="0"/>
          <a:lstStyle/>
          <a:p>
            <a:pPr lvl="0"/>
            <a:r>
              <a:rPr kumimoji="1" lang="ja-JP"/>
              <a:t>マスター テキストのスタイルを編集するには、ここをクリック</a:t>
            </a:r>
          </a:p>
          <a:p>
            <a:pPr lvl="1"/>
            <a:r>
              <a:rPr kumimoji="1" lang="ja-JP"/>
              <a:t>第 2 レベル</a:t>
            </a:r>
          </a:p>
          <a:p>
            <a:pPr lvl="2"/>
            <a:r>
              <a:rPr kumimoji="1" lang="ja-JP"/>
              <a:t>第 3 レベル</a:t>
            </a:r>
          </a:p>
          <a:p>
            <a:pPr lvl="3"/>
            <a:r>
              <a:rPr kumimoji="1" lang="ja-JP"/>
              <a:t>第 4 レベル</a:t>
            </a:r>
          </a:p>
          <a:p>
            <a:pPr lvl="4"/>
            <a:r>
              <a:rPr kumimoji="1" lang="ja-JP"/>
              <a:t>第 5 レベル</a:t>
            </a:r>
          </a:p>
        </p:txBody>
      </p:sp>
      <p:sp>
        <p:nvSpPr>
          <p:cNvPr id="6" name="フッター プレースホルダー 5"/>
          <p:cNvSpPr>
            <a:spLocks noGrp="1"/>
          </p:cNvSpPr>
          <p:nvPr>
            <p:ph type="ftr" sz="quarter" idx="4"/>
          </p:nvPr>
        </p:nvSpPr>
        <p:spPr>
          <a:xfrm>
            <a:off x="1" y="9371288"/>
            <a:ext cx="2918830" cy="495028"/>
          </a:xfrm>
          <a:prstGeom prst="rect">
            <a:avLst/>
          </a:prstGeom>
        </p:spPr>
        <p:txBody>
          <a:bodyPr vert="horz" lIns="90327" tIns="45163" rIns="90327" bIns="45163" rtlCol="0" anchor="b"/>
          <a:lstStyle>
            <a:lvl1pPr algn="l" latinLnBrk="0">
              <a:defRPr kumimoji="1" lang="ja-JP" sz="1200"/>
            </a:lvl1pPr>
          </a:lstStyle>
          <a:p>
            <a:endParaRPr kumimoji="1" lang="ja-JP"/>
          </a:p>
        </p:txBody>
      </p:sp>
      <p:sp>
        <p:nvSpPr>
          <p:cNvPr id="7" name="スライド番号プレースホルダー 6"/>
          <p:cNvSpPr>
            <a:spLocks noGrp="1"/>
          </p:cNvSpPr>
          <p:nvPr>
            <p:ph type="sldNum" sz="quarter" idx="5"/>
          </p:nvPr>
        </p:nvSpPr>
        <p:spPr>
          <a:xfrm>
            <a:off x="3815376" y="9371288"/>
            <a:ext cx="2918830" cy="495028"/>
          </a:xfrm>
          <a:prstGeom prst="rect">
            <a:avLst/>
          </a:prstGeom>
        </p:spPr>
        <p:txBody>
          <a:bodyPr vert="horz" lIns="90327" tIns="45163" rIns="90327" bIns="45163" rtlCol="0" anchor="b"/>
          <a:lstStyle>
            <a:lvl1pPr algn="r" latinLnBrk="0">
              <a:defRPr kumimoji="1" lang="ja-JP" sz="1200"/>
            </a:lvl1pPr>
          </a:lstStyle>
          <a:p>
            <a:fld id="{6DA02A30-9192-49A2-98D9-8D2828AE31E2}" type="slidenum">
              <a:t>‹#›</a:t>
            </a:fld>
            <a:endParaRPr kumimoji="1" lang="ja-JP"/>
          </a:p>
        </p:txBody>
      </p:sp>
    </p:spTree>
    <p:extLst>
      <p:ext uri="{BB962C8B-B14F-4D97-AF65-F5344CB8AC3E}">
        <p14:creationId xmlns:p14="http://schemas.microsoft.com/office/powerpoint/2010/main" val="3617972347"/>
      </p:ext>
    </p:extLst>
  </p:cSld>
  <p:clrMap bg1="lt1" tx1="dk1" bg2="lt2" tx2="dk2" accent1="accent1" accent2="accent2" accent3="accent3" accent4="accent4" accent5="accent5" accent6="accent6" hlink="hlink" folHlink="folHlink"/>
  <p:notesStyle>
    <a:lvl1pPr marL="0" algn="l" defTabSz="914299" rtl="0" eaLnBrk="1" latinLnBrk="0" hangingPunct="1">
      <a:defRPr kumimoji="1" lang="ja-JP" sz="1200" kern="1200">
        <a:solidFill>
          <a:schemeClr val="tx1"/>
        </a:solidFill>
        <a:latin typeface="+mn-lt"/>
        <a:ea typeface="+mn-ea"/>
        <a:cs typeface="+mn-cs"/>
      </a:defRPr>
    </a:lvl1pPr>
    <a:lvl2pPr marL="457150" algn="l" defTabSz="914299" rtl="0" eaLnBrk="1" latinLnBrk="0" hangingPunct="1">
      <a:defRPr kumimoji="1" lang="ja-JP" sz="1200" kern="1200">
        <a:solidFill>
          <a:schemeClr val="tx1"/>
        </a:solidFill>
        <a:latin typeface="+mn-lt"/>
        <a:ea typeface="+mn-ea"/>
        <a:cs typeface="+mn-cs"/>
      </a:defRPr>
    </a:lvl2pPr>
    <a:lvl3pPr marL="914299" algn="l" defTabSz="914299" rtl="0" eaLnBrk="1" latinLnBrk="0" hangingPunct="1">
      <a:defRPr kumimoji="1" lang="ja-JP" sz="1200" kern="1200">
        <a:solidFill>
          <a:schemeClr val="tx1"/>
        </a:solidFill>
        <a:latin typeface="+mn-lt"/>
        <a:ea typeface="+mn-ea"/>
        <a:cs typeface="+mn-cs"/>
      </a:defRPr>
    </a:lvl3pPr>
    <a:lvl4pPr marL="1371449" algn="l" defTabSz="914299" rtl="0" eaLnBrk="1" latinLnBrk="0" hangingPunct="1">
      <a:defRPr kumimoji="1" lang="ja-JP" sz="1200" kern="1200">
        <a:solidFill>
          <a:schemeClr val="tx1"/>
        </a:solidFill>
        <a:latin typeface="+mn-lt"/>
        <a:ea typeface="+mn-ea"/>
        <a:cs typeface="+mn-cs"/>
      </a:defRPr>
    </a:lvl4pPr>
    <a:lvl5pPr marL="1828600" algn="l" defTabSz="914299" rtl="0" eaLnBrk="1" latinLnBrk="0" hangingPunct="1">
      <a:defRPr kumimoji="1" lang="ja-JP" sz="1200" kern="1200">
        <a:solidFill>
          <a:schemeClr val="tx1"/>
        </a:solidFill>
        <a:latin typeface="+mn-lt"/>
        <a:ea typeface="+mn-ea"/>
        <a:cs typeface="+mn-cs"/>
      </a:defRPr>
    </a:lvl5pPr>
    <a:lvl6pPr marL="2285750" algn="l" defTabSz="914299" rtl="0" eaLnBrk="1" latinLnBrk="0" hangingPunct="1">
      <a:defRPr kumimoji="1" lang="ja-JP" sz="1200" kern="1200">
        <a:solidFill>
          <a:schemeClr val="tx1"/>
        </a:solidFill>
        <a:latin typeface="+mn-lt"/>
        <a:ea typeface="+mn-ea"/>
        <a:cs typeface="+mn-cs"/>
      </a:defRPr>
    </a:lvl6pPr>
    <a:lvl7pPr marL="2742899" algn="l" defTabSz="914299" rtl="0" eaLnBrk="1" latinLnBrk="0" hangingPunct="1">
      <a:defRPr kumimoji="1" lang="ja-JP" sz="1200" kern="1200">
        <a:solidFill>
          <a:schemeClr val="tx1"/>
        </a:solidFill>
        <a:latin typeface="+mn-lt"/>
        <a:ea typeface="+mn-ea"/>
        <a:cs typeface="+mn-cs"/>
      </a:defRPr>
    </a:lvl7pPr>
    <a:lvl8pPr marL="3200049" algn="l" defTabSz="914299" rtl="0" eaLnBrk="1" latinLnBrk="0" hangingPunct="1">
      <a:defRPr kumimoji="1" lang="ja-JP" sz="1200" kern="1200">
        <a:solidFill>
          <a:schemeClr val="tx1"/>
        </a:solidFill>
        <a:latin typeface="+mn-lt"/>
        <a:ea typeface="+mn-ea"/>
        <a:cs typeface="+mn-cs"/>
      </a:defRPr>
    </a:lvl8pPr>
    <a:lvl9pPr marL="3657199" algn="l" defTabSz="914299" rtl="0" eaLnBrk="1" latinLnBrk="0" hangingPunct="1">
      <a:defRPr kumimoji="1" lang="ja-JP"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12850" y="1233488"/>
            <a:ext cx="4310063" cy="3330575"/>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6DA02A30-9192-49A2-98D9-8D2828AE31E2}" type="slidenum">
              <a:rPr lang="en-US" altLang="ja-JP"/>
              <a:t>1</a:t>
            </a:fld>
            <a:endParaRPr kumimoji="1" lang="ja-JP" altLang="en-US"/>
          </a:p>
        </p:txBody>
      </p:sp>
    </p:spTree>
    <p:extLst>
      <p:ext uri="{BB962C8B-B14F-4D97-AF65-F5344CB8AC3E}">
        <p14:creationId xmlns:p14="http://schemas.microsoft.com/office/powerpoint/2010/main" val="1613875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12850" y="1233488"/>
            <a:ext cx="4310063" cy="3330575"/>
          </a:xfrm>
        </p:spPr>
      </p:sp>
      <p:sp>
        <p:nvSpPr>
          <p:cNvPr id="3" name="ノート プレースホルダー 2"/>
          <p:cNvSpPr>
            <a:spLocks noGrp="1"/>
          </p:cNvSpPr>
          <p:nvPr>
            <p:ph type="body" idx="1"/>
          </p:nvPr>
        </p:nvSpPr>
        <p:spPr/>
        <p:txBody>
          <a:bodyPr/>
          <a:lstStyle/>
          <a:p>
            <a:endParaRPr kumimoji="1" lang="ja-JP" dirty="0"/>
          </a:p>
        </p:txBody>
      </p:sp>
      <p:sp>
        <p:nvSpPr>
          <p:cNvPr id="4" name="スライド番号プレースホルダー 3"/>
          <p:cNvSpPr>
            <a:spLocks noGrp="1"/>
          </p:cNvSpPr>
          <p:nvPr>
            <p:ph type="sldNum" sz="quarter" idx="10"/>
          </p:nvPr>
        </p:nvSpPr>
        <p:spPr/>
        <p:txBody>
          <a:bodyPr/>
          <a:lstStyle/>
          <a:p>
            <a:pPr defTabSz="907533">
              <a:defRPr/>
            </a:pPr>
            <a:fld id="{6DA02A30-9192-49A2-98D9-8D2828AE31E2}" type="slidenum">
              <a:rPr lang="en-US" altLang="ja-JP">
                <a:solidFill>
                  <a:prstClr val="black"/>
                </a:solidFill>
                <a:latin typeface="Cambria" panose="02040503050406030204"/>
                <a:ea typeface="ＭＳ ゴシック" panose="020B0609070205080204" pitchFamily="49" charset="-128"/>
              </a:rPr>
              <a:pPr defTabSz="907533">
                <a:defRPr/>
              </a:pPr>
              <a:t>2</a:t>
            </a:fld>
            <a:endParaRPr lang="ja-JP" altLang="en-US">
              <a:solidFill>
                <a:prstClr val="black"/>
              </a:solidFill>
              <a:latin typeface="Cambria" panose="02040503050406030204"/>
              <a:ea typeface="ＭＳ ゴシック" panose="020B0609070205080204" pitchFamily="49" charset="-128"/>
            </a:endParaRPr>
          </a:p>
        </p:txBody>
      </p:sp>
    </p:spTree>
    <p:extLst>
      <p:ext uri="{BB962C8B-B14F-4D97-AF65-F5344CB8AC3E}">
        <p14:creationId xmlns:p14="http://schemas.microsoft.com/office/powerpoint/2010/main" val="1849825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外側">
    <p:spTree>
      <p:nvGrpSpPr>
        <p:cNvPr id="1" name=""/>
        <p:cNvGrpSpPr/>
        <p:nvPr/>
      </p:nvGrpSpPr>
      <p:grpSpPr>
        <a:xfrm>
          <a:off x="0" y="0"/>
          <a:ext cx="0" cy="0"/>
          <a:chOff x="0" y="0"/>
          <a:chExt cx="0" cy="0"/>
        </a:xfrm>
      </p:grpSpPr>
      <p:sp>
        <p:nvSpPr>
          <p:cNvPr id="9" name="長方形 8"/>
          <p:cNvSpPr/>
          <p:nvPr/>
        </p:nvSpPr>
        <p:spPr>
          <a:xfrm>
            <a:off x="7165850" y="4343403"/>
            <a:ext cx="2432304" cy="2971801"/>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2">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画像プレースホルダー 11"/>
          <p:cNvSpPr>
            <a:spLocks noGrp="1"/>
          </p:cNvSpPr>
          <p:nvPr>
            <p:ph type="pic" sz="quarter" idx="11"/>
          </p:nvPr>
        </p:nvSpPr>
        <p:spPr>
          <a:xfrm>
            <a:off x="457201" y="457201"/>
            <a:ext cx="2428875" cy="2286000"/>
          </a:xfrm>
          <a:solidFill>
            <a:schemeClr val="bg2"/>
          </a:solidFill>
        </p:spPr>
        <p:txBody>
          <a:bodyPr tIns="274320">
            <a:normAutofit/>
          </a:bodyPr>
          <a:lstStyle>
            <a:lvl1pPr marL="0" indent="0" algn="ctr" latinLnBrk="0">
              <a:buNone/>
              <a:defRPr kumimoji="1" lang="ja-JP" sz="1400">
                <a:latin typeface="Meiryo UI" panose="020B0604030504040204" pitchFamily="50" charset="-128"/>
                <a:ea typeface="Meiryo UI" panose="020B0604030504040204" pitchFamily="50" charset="-128"/>
                <a:cs typeface="Meiryo UI" panose="020B0604030504040204" pitchFamily="50" charset="-128"/>
              </a:defRPr>
            </a:lvl1pPr>
          </a:lstStyle>
          <a:p>
            <a:endParaRPr kumimoji="1" lang="ja-JP"/>
          </a:p>
        </p:txBody>
      </p:sp>
      <p:sp>
        <p:nvSpPr>
          <p:cNvPr id="28" name="テキスト プレースホルダー 25"/>
          <p:cNvSpPr>
            <a:spLocks noGrp="1"/>
          </p:cNvSpPr>
          <p:nvPr>
            <p:ph type="body" sz="quarter" idx="15" hasCustomPrompt="1"/>
          </p:nvPr>
        </p:nvSpPr>
        <p:spPr>
          <a:xfrm>
            <a:off x="457201" y="2891409"/>
            <a:ext cx="2428875" cy="274320"/>
          </a:xfrm>
        </p:spPr>
        <p:txBody>
          <a:bodyPr>
            <a:noAutofit/>
          </a:bodyPr>
          <a:lstStyle>
            <a:lvl1pPr marL="0" indent="0" latinLnBrk="0">
              <a:lnSpc>
                <a:spcPct val="100000"/>
              </a:lnSpc>
              <a:spcBef>
                <a:spcPts val="0"/>
              </a:spcBef>
              <a:buNone/>
              <a:defRPr kumimoji="1" lang="ja-JP" sz="900" b="0" baseline="0">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lvl="0"/>
            <a:r>
              <a:rPr kumimoji="1" lang="ja-JP"/>
              <a:t>[写真のキャプションを入力]</a:t>
            </a:r>
          </a:p>
        </p:txBody>
      </p:sp>
      <p:sp>
        <p:nvSpPr>
          <p:cNvPr id="27" name="テキスト プレースホルダー 25"/>
          <p:cNvSpPr>
            <a:spLocks noGrp="1"/>
          </p:cNvSpPr>
          <p:nvPr>
            <p:ph type="body" sz="quarter" idx="14" hasCustomPrompt="1"/>
          </p:nvPr>
        </p:nvSpPr>
        <p:spPr>
          <a:xfrm>
            <a:off x="457201" y="3241167"/>
            <a:ext cx="2428875" cy="457200"/>
          </a:xfrm>
        </p:spPr>
        <p:txBody>
          <a:bodyPr>
            <a:noAutofit/>
          </a:bodyPr>
          <a:lstStyle>
            <a:lvl1pPr marL="0" indent="0" latinLnBrk="0">
              <a:lnSpc>
                <a:spcPct val="100000"/>
              </a:lnSpc>
              <a:spcBef>
                <a:spcPts val="0"/>
              </a:spcBef>
              <a:buNone/>
              <a:defRPr kumimoji="1" lang="ja-JP" sz="1200" b="1" baseline="0">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lvl="0"/>
            <a:r>
              <a:rPr kumimoji="1" lang="ja-JP"/>
              <a:t>このテンプレートの使い方</a:t>
            </a:r>
          </a:p>
        </p:txBody>
      </p:sp>
      <p:sp>
        <p:nvSpPr>
          <p:cNvPr id="26" name="テキスト プレースホルダー 25"/>
          <p:cNvSpPr>
            <a:spLocks noGrp="1"/>
          </p:cNvSpPr>
          <p:nvPr>
            <p:ph type="body" sz="quarter" idx="13" hasCustomPrompt="1"/>
          </p:nvPr>
        </p:nvSpPr>
        <p:spPr>
          <a:xfrm>
            <a:off x="457199" y="3677415"/>
            <a:ext cx="2428875" cy="408813"/>
          </a:xfrm>
        </p:spPr>
        <p:txBody>
          <a:bodyPr>
            <a:noAutofit/>
          </a:bodyPr>
          <a:lstStyle>
            <a:lvl1pPr marL="0" indent="0" latinLnBrk="0">
              <a:lnSpc>
                <a:spcPct val="120000"/>
              </a:lnSpc>
              <a:spcBef>
                <a:spcPts val="0"/>
              </a:spcBef>
              <a:buNone/>
              <a:defRPr kumimoji="1" lang="ja-JP" sz="1000" baseline="0">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lvl="0"/>
            <a:r>
              <a:rPr kumimoji="1" lang="ja-JP"/>
              <a:t>この斬新でプロフェッショナルなスタイルのパンフレットを簡単にカスタマイズして使用できます。</a:t>
            </a:r>
          </a:p>
        </p:txBody>
      </p:sp>
      <p:sp>
        <p:nvSpPr>
          <p:cNvPr id="23" name="テキスト プレースホルダー 22"/>
          <p:cNvSpPr>
            <a:spLocks noGrp="1"/>
          </p:cNvSpPr>
          <p:nvPr>
            <p:ph type="body" sz="quarter" idx="12" hasCustomPrompt="1"/>
          </p:nvPr>
        </p:nvSpPr>
        <p:spPr>
          <a:xfrm>
            <a:off x="457201" y="4152904"/>
            <a:ext cx="2428875" cy="3162299"/>
          </a:xfrm>
        </p:spPr>
        <p:txBody>
          <a:bodyPr>
            <a:noAutofit/>
          </a:bodyPr>
          <a:lstStyle>
            <a:lvl1pPr marL="182869" indent="-182869" latinLnBrk="0">
              <a:lnSpc>
                <a:spcPct val="120000"/>
              </a:lnSpc>
              <a:spcBef>
                <a:spcPts val="1000"/>
              </a:spcBef>
              <a:defRPr kumimoji="1" lang="ja-JP" sz="800" baseline="0">
                <a:latin typeface="Meiryo UI" panose="020B0604030504040204" pitchFamily="50" charset="-128"/>
                <a:ea typeface="Meiryo UI" panose="020B0604030504040204" pitchFamily="50" charset="-128"/>
                <a:cs typeface="Meiryo UI" panose="020B0604030504040204" pitchFamily="50" charset="-128"/>
              </a:defRPr>
            </a:lvl1pPr>
            <a:lvl2pPr marL="228587" indent="-114293" latinLnBrk="0">
              <a:lnSpc>
                <a:spcPct val="100000"/>
              </a:lnSpc>
              <a:spcBef>
                <a:spcPts val="800"/>
              </a:spcBef>
              <a:defRPr kumimoji="1" lang="ja-JP" sz="900"/>
            </a:lvl2pPr>
            <a:lvl3pPr marL="342879" indent="-114293" latinLnBrk="0">
              <a:lnSpc>
                <a:spcPct val="100000"/>
              </a:lnSpc>
              <a:spcBef>
                <a:spcPts val="600"/>
              </a:spcBef>
              <a:defRPr kumimoji="1" lang="ja-JP" sz="800"/>
            </a:lvl3pPr>
            <a:lvl4pPr marL="457173" indent="-114293" latinLnBrk="0">
              <a:lnSpc>
                <a:spcPct val="100000"/>
              </a:lnSpc>
              <a:spcBef>
                <a:spcPts val="600"/>
              </a:spcBef>
              <a:defRPr kumimoji="1" lang="ja-JP" sz="700"/>
            </a:lvl4pPr>
            <a:lvl5pPr marL="571466" indent="-114293" latinLnBrk="0">
              <a:lnSpc>
                <a:spcPct val="100000"/>
              </a:lnSpc>
              <a:spcBef>
                <a:spcPts val="600"/>
              </a:spcBef>
              <a:defRPr kumimoji="1" lang="ja-JP" sz="700"/>
            </a:lvl5pPr>
          </a:lstStyle>
          <a:p>
            <a:pPr lvl="0"/>
            <a:r>
              <a:rPr kumimoji="1" lang="ja-JP"/>
              <a:t>編集をはじめるときに役立つヒントをいくつか、テンプレート全体に追加しました。</a:t>
            </a:r>
            <a:br/>
            <a:r>
              <a:rPr kumimoji="1" lang="ja-JP"/>
              <a:t>このようなヒントの文字列を置き換えるには、該当箇所を選んで独自のテキストを入力します。</a:t>
            </a:r>
            <a:br/>
            <a:r>
              <a:rPr kumimoji="1" lang="ja-JP"/>
              <a:t>パンフレットの写真を置き換えるには、元の画像を選んで削除します。次に、プレースホルダーの [図の挿入] アイコンをクリックして、独自の写真を挿入します。</a:t>
            </a:r>
            <a:br/>
            <a:r>
              <a:rPr kumimoji="1" lang="ja-JP"/>
              <a:t>ロゴを独自のものに変更するには、「LOGO を置き換える」という図をクリックして、[図ツール] の [書式] タブで [図の変更] を選びます。</a:t>
            </a:r>
          </a:p>
        </p:txBody>
      </p:sp>
      <p:sp>
        <p:nvSpPr>
          <p:cNvPr id="29" name="テキスト プレースホルダー 25"/>
          <p:cNvSpPr>
            <a:spLocks noGrp="1"/>
          </p:cNvSpPr>
          <p:nvPr>
            <p:ph type="body" sz="quarter" idx="16" hasCustomPrompt="1"/>
          </p:nvPr>
        </p:nvSpPr>
        <p:spPr>
          <a:xfrm>
            <a:off x="3813821" y="609600"/>
            <a:ext cx="2428875" cy="457200"/>
          </a:xfrm>
        </p:spPr>
        <p:txBody>
          <a:bodyPr>
            <a:noAutofit/>
          </a:bodyPr>
          <a:lstStyle>
            <a:lvl1pPr marL="0" indent="0" latinLnBrk="0">
              <a:lnSpc>
                <a:spcPct val="90000"/>
              </a:lnSpc>
              <a:spcBef>
                <a:spcPts val="0"/>
              </a:spcBef>
              <a:buNone/>
              <a:defRPr kumimoji="1" lang="ja-JP" sz="2000" b="1" baseline="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lvl="0"/>
            <a:r>
              <a:rPr kumimoji="1" lang="ja-JP"/>
              <a:t>組織についての説明</a:t>
            </a:r>
          </a:p>
        </p:txBody>
      </p:sp>
      <p:sp>
        <p:nvSpPr>
          <p:cNvPr id="30" name="テキスト プレースホルダー 25"/>
          <p:cNvSpPr>
            <a:spLocks noGrp="1"/>
          </p:cNvSpPr>
          <p:nvPr>
            <p:ph type="body" sz="quarter" idx="17" hasCustomPrompt="1"/>
          </p:nvPr>
        </p:nvSpPr>
        <p:spPr>
          <a:xfrm>
            <a:off x="3813821" y="1082040"/>
            <a:ext cx="2428875" cy="228600"/>
          </a:xfrm>
        </p:spPr>
        <p:txBody>
          <a:bodyPr>
            <a:noAutofit/>
          </a:bodyPr>
          <a:lstStyle>
            <a:lvl1pPr marL="0" indent="0" latinLnBrk="0">
              <a:lnSpc>
                <a:spcPct val="100000"/>
              </a:lnSpc>
              <a:spcBef>
                <a:spcPts val="0"/>
              </a:spcBef>
              <a:buNone/>
              <a:defRPr kumimoji="1" lang="ja-JP" sz="1200" b="1" baseline="0">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lvl="0"/>
            <a:r>
              <a:rPr kumimoji="1" lang="ja-JP"/>
              <a:t>組織概要</a:t>
            </a:r>
          </a:p>
        </p:txBody>
      </p:sp>
      <p:sp>
        <p:nvSpPr>
          <p:cNvPr id="45" name="テキスト プレースホルダー 25"/>
          <p:cNvSpPr>
            <a:spLocks noGrp="1"/>
          </p:cNvSpPr>
          <p:nvPr>
            <p:ph type="body" sz="quarter" idx="24" hasCustomPrompt="1"/>
          </p:nvPr>
        </p:nvSpPr>
        <p:spPr>
          <a:xfrm>
            <a:off x="3813821" y="1342647"/>
            <a:ext cx="2428875" cy="880809"/>
          </a:xfrm>
        </p:spPr>
        <p:txBody>
          <a:bodyPr>
            <a:noAutofit/>
          </a:bodyPr>
          <a:lstStyle>
            <a:lvl1pPr marL="0" indent="0" latinLnBrk="0">
              <a:lnSpc>
                <a:spcPct val="120000"/>
              </a:lnSpc>
              <a:spcBef>
                <a:spcPts val="0"/>
              </a:spcBef>
              <a:buNone/>
              <a:defRPr kumimoji="1" lang="ja-JP" sz="1000" baseline="0">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a:lnSpc>
                <a:spcPct val="120000"/>
              </a:lnSpc>
            </a:pPr>
            <a:r>
              <a:rPr kumimoji="1" lang="ja-JP" altLang="en-US" sz="1000" b="0" cap="none" baseline="0">
                <a:solidFill>
                  <a:schemeClr val="tx1"/>
                </a:solidFill>
                <a:latin typeface="+mn-lt"/>
              </a:rPr>
              <a:t>ここには組織のアピールポイントを記載します。製品やサービスを誰かに </a:t>
            </a:r>
            <a:r>
              <a:rPr kumimoji="1" lang="en-US" altLang="ja-JP" sz="1000" b="0" cap="none" baseline="0">
                <a:solidFill>
                  <a:schemeClr val="tx1"/>
                </a:solidFill>
                <a:latin typeface="+mn-lt"/>
              </a:rPr>
              <a:t>2</a:t>
            </a:r>
            <a:r>
              <a:rPr kumimoji="1" lang="ja-JP" altLang="en-US" sz="1000" b="0" cap="none" baseline="0">
                <a:solidFill>
                  <a:schemeClr val="tx1"/>
                </a:solidFill>
                <a:latin typeface="+mn-lt"/>
              </a:rPr>
              <a:t>、</a:t>
            </a:r>
            <a:r>
              <a:rPr kumimoji="1" lang="en-US" altLang="ja-JP" sz="1000" b="0" cap="none" baseline="0">
                <a:solidFill>
                  <a:schemeClr val="tx1"/>
                </a:solidFill>
                <a:latin typeface="+mn-lt"/>
              </a:rPr>
              <a:t>3 </a:t>
            </a:r>
            <a:r>
              <a:rPr kumimoji="1" lang="ja-JP" altLang="en-US" sz="1000" b="0" cap="none" baseline="0">
                <a:solidFill>
                  <a:schemeClr val="tx1"/>
                </a:solidFill>
                <a:latin typeface="+mn-lt"/>
              </a:rPr>
              <a:t>秒で説明しなければならないとしたら、何と言いますか</a:t>
            </a:r>
            <a:r>
              <a:rPr kumimoji="1" lang="en-US" altLang="ja-JP" sz="1000" b="0" cap="none" baseline="0">
                <a:solidFill>
                  <a:schemeClr val="tx1"/>
                </a:solidFill>
                <a:latin typeface="+mn-lt"/>
              </a:rPr>
              <a:t>?</a:t>
            </a:r>
          </a:p>
        </p:txBody>
      </p:sp>
      <p:sp>
        <p:nvSpPr>
          <p:cNvPr id="32" name="テキスト プレースホルダー 25"/>
          <p:cNvSpPr>
            <a:spLocks noGrp="1"/>
          </p:cNvSpPr>
          <p:nvPr>
            <p:ph type="body" sz="quarter" idx="19" hasCustomPrompt="1"/>
          </p:nvPr>
        </p:nvSpPr>
        <p:spPr>
          <a:xfrm>
            <a:off x="3813821" y="2287907"/>
            <a:ext cx="2428875" cy="228600"/>
          </a:xfrm>
        </p:spPr>
        <p:txBody>
          <a:bodyPr>
            <a:noAutofit/>
          </a:bodyPr>
          <a:lstStyle>
            <a:lvl1pPr marL="0" indent="0" latinLnBrk="0">
              <a:lnSpc>
                <a:spcPct val="100000"/>
              </a:lnSpc>
              <a:spcBef>
                <a:spcPts val="0"/>
              </a:spcBef>
              <a:buNone/>
              <a:defRPr kumimoji="1" lang="ja-JP" sz="1200" b="1" baseline="0">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lvl="0"/>
            <a:r>
              <a:rPr kumimoji="1" lang="ja-JP"/>
              <a:t>お問い合わせ先</a:t>
            </a:r>
          </a:p>
        </p:txBody>
      </p:sp>
      <p:sp>
        <p:nvSpPr>
          <p:cNvPr id="33" name="テキスト プレースホルダー 25"/>
          <p:cNvSpPr>
            <a:spLocks noGrp="1"/>
          </p:cNvSpPr>
          <p:nvPr>
            <p:ph type="body" sz="quarter" idx="20" hasCustomPrompt="1"/>
          </p:nvPr>
        </p:nvSpPr>
        <p:spPr>
          <a:xfrm>
            <a:off x="3813821" y="2538985"/>
            <a:ext cx="2428875" cy="670940"/>
          </a:xfrm>
        </p:spPr>
        <p:txBody>
          <a:bodyPr>
            <a:noAutofit/>
          </a:bodyPr>
          <a:lstStyle>
            <a:lvl1pPr marL="0" indent="0" latinLnBrk="0">
              <a:lnSpc>
                <a:spcPct val="100000"/>
              </a:lnSpc>
              <a:spcBef>
                <a:spcPts val="0"/>
              </a:spcBef>
              <a:buNone/>
              <a:defRPr kumimoji="1" lang="ja-JP" sz="1000" baseline="0">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a:lnSpc>
                <a:spcPct val="120000"/>
              </a:lnSpc>
            </a:pPr>
            <a:r>
              <a:rPr kumimoji="1" lang="ja-JP" altLang="en-US" sz="1000" b="0" cap="none" baseline="0">
                <a:solidFill>
                  <a:schemeClr val="tx1"/>
                </a:solidFill>
                <a:latin typeface="+mn-lt"/>
              </a:rPr>
              <a:t>電話</a:t>
            </a:r>
            <a:r>
              <a:rPr kumimoji="1" lang="en-US" altLang="ja-JP" sz="1000" b="0" cap="none" baseline="0">
                <a:solidFill>
                  <a:schemeClr val="tx1"/>
                </a:solidFill>
                <a:latin typeface="+mn-lt"/>
              </a:rPr>
              <a:t>: [</a:t>
            </a:r>
            <a:r>
              <a:rPr kumimoji="1" lang="ja-JP" altLang="en-US" sz="1000" b="0" cap="none" baseline="0">
                <a:solidFill>
                  <a:schemeClr val="tx1"/>
                </a:solidFill>
                <a:latin typeface="+mn-lt"/>
              </a:rPr>
              <a:t>電話</a:t>
            </a:r>
            <a:r>
              <a:rPr kumimoji="1" lang="en-US" altLang="ja-JP" sz="1000" b="0" cap="none" baseline="0">
                <a:solidFill>
                  <a:schemeClr val="tx1"/>
                </a:solidFill>
                <a:latin typeface="+mn-lt"/>
              </a:rPr>
              <a:t>]</a:t>
            </a:r>
            <a:br>
              <a:rPr kumimoji="1" lang="en-US" altLang="ja-JP" sz="1000" b="0" cap="none" baseline="0">
                <a:solidFill>
                  <a:schemeClr val="tx1"/>
                </a:solidFill>
                <a:latin typeface="+mn-lt"/>
              </a:rPr>
            </a:br>
            <a:r>
              <a:rPr kumimoji="1" lang="ja-JP" altLang="en-US" sz="1000" b="0" cap="none" baseline="0">
                <a:solidFill>
                  <a:schemeClr val="tx1"/>
                </a:solidFill>
                <a:latin typeface="+mn-lt"/>
              </a:rPr>
              <a:t>メール</a:t>
            </a:r>
            <a:r>
              <a:rPr kumimoji="1" lang="en-US" altLang="ja-JP" sz="1000" b="0" cap="none" baseline="0">
                <a:solidFill>
                  <a:schemeClr val="tx1"/>
                </a:solidFill>
                <a:latin typeface="+mn-lt"/>
              </a:rPr>
              <a:t>: [</a:t>
            </a:r>
            <a:r>
              <a:rPr kumimoji="1" lang="ja-JP" altLang="en-US" sz="1000" b="0" cap="none" baseline="0">
                <a:solidFill>
                  <a:schemeClr val="tx1"/>
                </a:solidFill>
                <a:latin typeface="+mn-lt"/>
              </a:rPr>
              <a:t>メール</a:t>
            </a:r>
            <a:r>
              <a:rPr kumimoji="1" lang="en-US" altLang="ja-JP" sz="1000" b="0" cap="none" baseline="0">
                <a:solidFill>
                  <a:schemeClr val="tx1"/>
                </a:solidFill>
                <a:latin typeface="+mn-lt"/>
              </a:rPr>
              <a:t>]</a:t>
            </a:r>
            <a:br>
              <a:rPr kumimoji="1" lang="en-US" altLang="ja-JP" sz="1000" b="0" cap="none" baseline="0">
                <a:solidFill>
                  <a:schemeClr val="tx1"/>
                </a:solidFill>
                <a:latin typeface="+mn-lt"/>
              </a:rPr>
            </a:br>
            <a:r>
              <a:rPr kumimoji="1" lang="en-US" altLang="ja-JP" sz="1000" b="0" cap="none" baseline="0">
                <a:solidFill>
                  <a:schemeClr val="tx1"/>
                </a:solidFill>
                <a:latin typeface="+mn-lt"/>
              </a:rPr>
              <a:t>Web: [Web </a:t>
            </a:r>
            <a:r>
              <a:rPr kumimoji="1" lang="ja-JP" altLang="en-US" sz="1000" b="0" cap="none" baseline="0">
                <a:solidFill>
                  <a:schemeClr val="tx1"/>
                </a:solidFill>
                <a:latin typeface="+mn-lt"/>
              </a:rPr>
              <a:t>アドレス</a:t>
            </a:r>
            <a:r>
              <a:rPr kumimoji="1" lang="en-US" altLang="ja-JP" sz="1000" b="0" cap="none" baseline="0">
                <a:solidFill>
                  <a:schemeClr val="tx1"/>
                </a:solidFill>
                <a:latin typeface="+mn-lt"/>
              </a:rPr>
              <a:t>]</a:t>
            </a:r>
          </a:p>
        </p:txBody>
      </p:sp>
      <p:sp>
        <p:nvSpPr>
          <p:cNvPr id="34" name="テキスト プレースホルダー 25"/>
          <p:cNvSpPr>
            <a:spLocks noGrp="1"/>
          </p:cNvSpPr>
          <p:nvPr>
            <p:ph type="body" sz="quarter" idx="21" hasCustomPrompt="1"/>
          </p:nvPr>
        </p:nvSpPr>
        <p:spPr>
          <a:xfrm>
            <a:off x="4746626" y="6711251"/>
            <a:ext cx="1508125" cy="292418"/>
          </a:xfrm>
        </p:spPr>
        <p:txBody>
          <a:bodyPr anchor="b">
            <a:noAutofit/>
          </a:bodyPr>
          <a:lstStyle>
            <a:lvl1pPr marL="0" indent="0" latinLnBrk="0">
              <a:lnSpc>
                <a:spcPct val="90000"/>
              </a:lnSpc>
              <a:spcBef>
                <a:spcPts val="0"/>
              </a:spcBef>
              <a:buNone/>
              <a:defRPr kumimoji="1" lang="ja-JP" sz="1000" b="1" cap="all" baseline="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lvl="0"/>
            <a:r>
              <a:rPr kumimoji="1" lang="ja-JP"/>
              <a:t>[会社名]</a:t>
            </a:r>
          </a:p>
        </p:txBody>
      </p:sp>
      <p:sp>
        <p:nvSpPr>
          <p:cNvPr id="37" name="テキスト プレースホルダー 36"/>
          <p:cNvSpPr>
            <a:spLocks noGrp="1"/>
          </p:cNvSpPr>
          <p:nvPr>
            <p:ph type="body" sz="quarter" idx="22" hasCustomPrompt="1"/>
          </p:nvPr>
        </p:nvSpPr>
        <p:spPr>
          <a:xfrm>
            <a:off x="4746626" y="7004304"/>
            <a:ext cx="1508125" cy="310896"/>
          </a:xfrm>
        </p:spPr>
        <p:txBody>
          <a:bodyPr>
            <a:noAutofit/>
          </a:bodyPr>
          <a:lstStyle>
            <a:lvl1pPr marL="0" indent="0" latinLnBrk="0">
              <a:lnSpc>
                <a:spcPct val="120000"/>
              </a:lnSpc>
              <a:spcBef>
                <a:spcPts val="0"/>
              </a:spcBef>
              <a:buNone/>
              <a:defRPr kumimoji="1" lang="ja-JP" sz="800" baseline="0">
                <a:latin typeface="Meiryo UI" panose="020B0604030504040204" pitchFamily="50" charset="-128"/>
                <a:ea typeface="Meiryo UI" panose="020B0604030504040204" pitchFamily="50" charset="-128"/>
                <a:cs typeface="Meiryo UI" panose="020B0604030504040204" pitchFamily="50" charset="-128"/>
              </a:defRPr>
            </a:lvl1pPr>
            <a:lvl2pPr marL="0" indent="0" latinLnBrk="0">
              <a:defRPr kumimoji="1" lang="ja-JP" sz="800"/>
            </a:lvl2pPr>
            <a:lvl3pPr marL="0" indent="0" latinLnBrk="0">
              <a:defRPr kumimoji="1" lang="ja-JP" sz="800"/>
            </a:lvl3pPr>
            <a:lvl4pPr marL="0" indent="0" latinLnBrk="0">
              <a:defRPr kumimoji="1" lang="ja-JP" sz="800"/>
            </a:lvl4pPr>
            <a:lvl5pPr marL="0" indent="0" latinLnBrk="0">
              <a:defRPr kumimoji="1" lang="ja-JP" sz="800"/>
            </a:lvl5pPr>
          </a:lstStyle>
          <a:p>
            <a:pPr lvl="0"/>
            <a:r>
              <a:rPr kumimoji="1" lang="ja-JP" dirty="0"/>
              <a:t>[</a:t>
            </a:r>
            <a:r>
              <a:rPr kumimoji="1" lang="ja-JP" altLang="en-US" dirty="0"/>
              <a:t>郵便番号</a:t>
            </a:r>
            <a:r>
              <a:rPr kumimoji="1" lang="ja-JP" dirty="0"/>
              <a:t>]</a:t>
            </a:r>
            <a:br>
              <a:rPr dirty="0"/>
            </a:br>
            <a:r>
              <a:rPr kumimoji="1" lang="ja-JP" dirty="0"/>
              <a:t>[住所 </a:t>
            </a:r>
            <a:r>
              <a:rPr kumimoji="1" lang="en-US" altLang="ja-JP" dirty="0"/>
              <a:t>1</a:t>
            </a:r>
            <a:r>
              <a:rPr kumimoji="1" lang="ja-JP" dirty="0"/>
              <a:t>]</a:t>
            </a:r>
            <a:r>
              <a:rPr lang="ja-JP" altLang="en-US" dirty="0"/>
              <a:t> </a:t>
            </a:r>
            <a:r>
              <a:rPr kumimoji="1" lang="en-US" altLang="ja-JP" dirty="0"/>
              <a:t>[</a:t>
            </a:r>
            <a:r>
              <a:rPr kumimoji="1" lang="ja-JP" altLang="en-US" dirty="0"/>
              <a:t>住所 </a:t>
            </a:r>
            <a:r>
              <a:rPr kumimoji="1" lang="en-US" altLang="ja-JP" dirty="0"/>
              <a:t>2]</a:t>
            </a:r>
            <a:endParaRPr kumimoji="1" lang="ja-JP" dirty="0"/>
          </a:p>
        </p:txBody>
      </p:sp>
      <p:sp>
        <p:nvSpPr>
          <p:cNvPr id="12" name="画像プレースホルダー 11"/>
          <p:cNvSpPr>
            <a:spLocks noGrp="1"/>
          </p:cNvSpPr>
          <p:nvPr>
            <p:ph type="pic" sz="quarter" idx="10"/>
          </p:nvPr>
        </p:nvSpPr>
        <p:spPr>
          <a:xfrm>
            <a:off x="7165976" y="457200"/>
            <a:ext cx="2428875" cy="3657600"/>
          </a:xfrm>
          <a:solidFill>
            <a:schemeClr val="bg2"/>
          </a:solidFill>
        </p:spPr>
        <p:txBody>
          <a:bodyPr tIns="274320">
            <a:normAutofit/>
          </a:bodyPr>
          <a:lstStyle>
            <a:lvl1pPr marL="0" indent="0" algn="ctr" latinLnBrk="0">
              <a:buNone/>
              <a:defRPr kumimoji="1" lang="ja-JP" sz="1400">
                <a:latin typeface="Meiryo UI" panose="020B0604030504040204" pitchFamily="50" charset="-128"/>
                <a:ea typeface="Meiryo UI" panose="020B0604030504040204" pitchFamily="50" charset="-128"/>
                <a:cs typeface="Meiryo UI" panose="020B0604030504040204" pitchFamily="50" charset="-128"/>
              </a:defRPr>
            </a:lvl1pPr>
          </a:lstStyle>
          <a:p>
            <a:endParaRPr kumimoji="1" lang="ja-JP"/>
          </a:p>
        </p:txBody>
      </p:sp>
      <p:sp>
        <p:nvSpPr>
          <p:cNvPr id="10" name="タイトル 9"/>
          <p:cNvSpPr>
            <a:spLocks noGrp="1"/>
          </p:cNvSpPr>
          <p:nvPr>
            <p:ph type="title" hasCustomPrompt="1"/>
          </p:nvPr>
        </p:nvSpPr>
        <p:spPr>
          <a:xfrm>
            <a:off x="7322344" y="4498849"/>
            <a:ext cx="2088832" cy="822960"/>
          </a:xfrm>
        </p:spPr>
        <p:txBody>
          <a:bodyPr>
            <a:normAutofit/>
          </a:bodyPr>
          <a:lstStyle>
            <a:lvl1pPr latinLnBrk="0">
              <a:lnSpc>
                <a:spcPct val="85000"/>
              </a:lnSpc>
              <a:defRPr kumimoji="1" lang="ja-JP" sz="2800" b="1" cap="all" baseline="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t>会社名</a:t>
            </a:r>
          </a:p>
        </p:txBody>
      </p:sp>
      <p:sp>
        <p:nvSpPr>
          <p:cNvPr id="40" name="テキスト プレースホルダー 25"/>
          <p:cNvSpPr>
            <a:spLocks noGrp="1"/>
          </p:cNvSpPr>
          <p:nvPr>
            <p:ph type="body" sz="quarter" idx="23" hasCustomPrompt="1"/>
          </p:nvPr>
        </p:nvSpPr>
        <p:spPr>
          <a:xfrm>
            <a:off x="7322346" y="6624981"/>
            <a:ext cx="2088833" cy="439651"/>
          </a:xfrm>
        </p:spPr>
        <p:txBody>
          <a:bodyPr>
            <a:noAutofit/>
          </a:bodyPr>
          <a:lstStyle>
            <a:lvl1pPr marL="0" indent="0" latinLnBrk="0">
              <a:lnSpc>
                <a:spcPct val="100000"/>
              </a:lnSpc>
              <a:spcBef>
                <a:spcPts val="0"/>
              </a:spcBef>
              <a:buNone/>
              <a:defRPr kumimoji="1" lang="ja-JP" sz="1300" b="0" baseline="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lvl="0"/>
            <a:r>
              <a:rPr kumimoji="1" lang="ja-JP"/>
              <a:t>[パンフレットのサブタイトルや組織のキャッチ コピー]</a:t>
            </a:r>
          </a:p>
        </p:txBody>
      </p:sp>
    </p:spTree>
    <p:extLst>
      <p:ext uri="{BB962C8B-B14F-4D97-AF65-F5344CB8AC3E}">
        <p14:creationId xmlns:p14="http://schemas.microsoft.com/office/powerpoint/2010/main" val="478386529"/>
      </p:ext>
    </p:extLst>
  </p:cSld>
  <p:clrMapOvr>
    <a:masterClrMapping/>
  </p:clrMapOvr>
  <p:extLst>
    <p:ext uri="{DCECCB84-F9BA-43D5-87BE-67443E8EF086}">
      <p15:sldGuideLst xmlns:p15="http://schemas.microsoft.com/office/powerpoint/2012/main">
        <p15:guide id="1" pos="4224" userDrawn="1">
          <p15:clr>
            <a:srgbClr val="547EBF"/>
          </p15:clr>
        </p15:guide>
        <p15:guide id="2" orient="horz" pos="2448" userDrawn="1">
          <p15:clr>
            <a:srgbClr val="FBAE40"/>
          </p15:clr>
        </p15:guide>
        <p15:guide id="3" pos="2112" userDrawn="1">
          <p15:clr>
            <a:srgbClr val="547EBF"/>
          </p15:clr>
        </p15:guide>
        <p15:guide id="4" orient="horz" pos="4608" userDrawn="1">
          <p15:clr>
            <a:srgbClr val="FBAE40"/>
          </p15:clr>
        </p15:guide>
        <p15:guide id="5" orient="horz" pos="288" userDrawn="1">
          <p15:clr>
            <a:srgbClr val="FBAE40"/>
          </p15:clr>
        </p15:guide>
        <p15:guide id="6" pos="4509" userDrawn="1">
          <p15:clr>
            <a:srgbClr val="FBAE40"/>
          </p15:clr>
        </p15:guide>
        <p15:guide id="7" pos="6044" userDrawn="1">
          <p15:clr>
            <a:srgbClr val="FBAE40"/>
          </p15:clr>
        </p15:guide>
        <p15:guide id="8" pos="3168" userDrawn="1">
          <p15:clr>
            <a:srgbClr val="FBAE40"/>
          </p15:clr>
        </p15:guide>
        <p15:guide id="9" pos="2400" userDrawn="1">
          <p15:clr>
            <a:srgbClr val="FBAE40"/>
          </p15:clr>
        </p15:guide>
        <p15:guide id="10" pos="1824" userDrawn="1">
          <p15:clr>
            <a:srgbClr val="FBAE40"/>
          </p15:clr>
        </p15:guide>
        <p15:guide id="11" pos="288" userDrawn="1">
          <p15:clr>
            <a:srgbClr val="FBAE40"/>
          </p15:clr>
        </p15:guide>
        <p15:guide id="12" pos="393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内側">
    <p:spTree>
      <p:nvGrpSpPr>
        <p:cNvPr id="1" name=""/>
        <p:cNvGrpSpPr/>
        <p:nvPr/>
      </p:nvGrpSpPr>
      <p:grpSpPr>
        <a:xfrm>
          <a:off x="0" y="0"/>
          <a:ext cx="0" cy="0"/>
          <a:chOff x="0" y="0"/>
          <a:chExt cx="0" cy="0"/>
        </a:xfrm>
      </p:grpSpPr>
      <p:cxnSp>
        <p:nvCxnSpPr>
          <p:cNvPr id="19" name="直線コネクタ 18"/>
          <p:cNvCxnSpPr/>
          <p:nvPr/>
        </p:nvCxnSpPr>
        <p:spPr>
          <a:xfrm>
            <a:off x="3813049" y="1930512"/>
            <a:ext cx="2432304"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3813049" y="3537155"/>
            <a:ext cx="2432304"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7" name="テキスト プレースホルダー 25"/>
          <p:cNvSpPr>
            <a:spLocks noGrp="1"/>
          </p:cNvSpPr>
          <p:nvPr>
            <p:ph type="body" sz="quarter" idx="14" hasCustomPrompt="1"/>
          </p:nvPr>
        </p:nvSpPr>
        <p:spPr>
          <a:xfrm>
            <a:off x="457201" y="5113298"/>
            <a:ext cx="2428875" cy="248151"/>
          </a:xfrm>
        </p:spPr>
        <p:txBody>
          <a:bodyPr anchor="b">
            <a:noAutofit/>
          </a:bodyPr>
          <a:lstStyle>
            <a:lvl1pPr marL="0" indent="0" latinLnBrk="0">
              <a:lnSpc>
                <a:spcPct val="100000"/>
              </a:lnSpc>
              <a:spcBef>
                <a:spcPts val="0"/>
              </a:spcBef>
              <a:buNone/>
              <a:defRPr kumimoji="1" lang="ja-JP" sz="1200" b="1" baseline="0">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lvl="0"/>
            <a:r>
              <a:rPr kumimoji="1" lang="ja-JP"/>
              <a:t>いくつかのヒントを示しましょう</a:t>
            </a:r>
          </a:p>
        </p:txBody>
      </p:sp>
      <p:sp>
        <p:nvSpPr>
          <p:cNvPr id="29" name="テキスト プレースホルダー 25"/>
          <p:cNvSpPr>
            <a:spLocks noGrp="1"/>
          </p:cNvSpPr>
          <p:nvPr>
            <p:ph type="body" sz="quarter" idx="16" hasCustomPrompt="1"/>
          </p:nvPr>
        </p:nvSpPr>
        <p:spPr>
          <a:xfrm>
            <a:off x="457201" y="4386250"/>
            <a:ext cx="2428875" cy="609271"/>
          </a:xfrm>
        </p:spPr>
        <p:txBody>
          <a:bodyPr>
            <a:noAutofit/>
          </a:bodyPr>
          <a:lstStyle>
            <a:lvl1pPr marL="0" indent="0" latinLnBrk="0">
              <a:lnSpc>
                <a:spcPct val="90000"/>
              </a:lnSpc>
              <a:spcBef>
                <a:spcPts val="0"/>
              </a:spcBef>
              <a:buNone/>
              <a:defRPr kumimoji="1" lang="ja-JP" sz="2000" b="1" baseline="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lvl="0"/>
            <a:r>
              <a:rPr kumimoji="1" lang="ja-JP"/>
              <a:t>パンフレットに何を盛り込みますか?</a:t>
            </a:r>
          </a:p>
        </p:txBody>
      </p:sp>
      <p:sp>
        <p:nvSpPr>
          <p:cNvPr id="13" name="画像プレースホルダー 11"/>
          <p:cNvSpPr>
            <a:spLocks noGrp="1"/>
          </p:cNvSpPr>
          <p:nvPr>
            <p:ph type="pic" sz="quarter" idx="11"/>
          </p:nvPr>
        </p:nvSpPr>
        <p:spPr>
          <a:xfrm>
            <a:off x="457201" y="457200"/>
            <a:ext cx="2428875" cy="3657600"/>
          </a:xfrm>
          <a:solidFill>
            <a:schemeClr val="bg2"/>
          </a:solidFill>
        </p:spPr>
        <p:txBody>
          <a:bodyPr tIns="274320">
            <a:normAutofit/>
          </a:bodyPr>
          <a:lstStyle>
            <a:lvl1pPr marL="0" indent="0" algn="ctr" latinLnBrk="0">
              <a:buNone/>
              <a:defRPr kumimoji="1" lang="ja-JP" sz="1400">
                <a:latin typeface="Meiryo UI" panose="020B0604030504040204" pitchFamily="50" charset="-128"/>
                <a:ea typeface="Meiryo UI" panose="020B0604030504040204" pitchFamily="50" charset="-128"/>
                <a:cs typeface="Meiryo UI" panose="020B0604030504040204" pitchFamily="50" charset="-128"/>
              </a:defRPr>
            </a:lvl1pPr>
          </a:lstStyle>
          <a:p>
            <a:endParaRPr kumimoji="1" lang="ja-JP"/>
          </a:p>
        </p:txBody>
      </p:sp>
      <p:sp>
        <p:nvSpPr>
          <p:cNvPr id="26" name="テキスト プレースホルダー 25"/>
          <p:cNvSpPr>
            <a:spLocks noGrp="1"/>
          </p:cNvSpPr>
          <p:nvPr>
            <p:ph type="body" sz="quarter" idx="13" hasCustomPrompt="1"/>
          </p:nvPr>
        </p:nvSpPr>
        <p:spPr>
          <a:xfrm>
            <a:off x="457199" y="5399549"/>
            <a:ext cx="2428875" cy="1915653"/>
          </a:xfrm>
        </p:spPr>
        <p:txBody>
          <a:bodyPr>
            <a:noAutofit/>
          </a:bodyPr>
          <a:lstStyle>
            <a:lvl1pPr marL="0" indent="0" latinLnBrk="0">
              <a:lnSpc>
                <a:spcPct val="120000"/>
              </a:lnSpc>
              <a:spcBef>
                <a:spcPts val="1000"/>
              </a:spcBef>
              <a:buNone/>
              <a:defRPr kumimoji="1" lang="ja-JP" sz="1000" baseline="0">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lvl="0"/>
            <a:r>
              <a:rPr kumimoji="1" lang="ja-JP"/>
              <a:t>ここは、組織の活動目的を記入するのに最も適しています。ページの右側に他社より抜きん出ている点をまとめ、中央に簡潔な成功事例を記入することもできます。</a:t>
            </a:r>
            <a:br/>
            <a:r>
              <a:rPr kumimoji="1" lang="ja-JP"/>
              <a:t>(必ず組織の事業内容を最良の形で示す写真を選びます。好印象を与える写真にしましょう。)</a:t>
            </a:r>
          </a:p>
        </p:txBody>
      </p:sp>
      <p:sp>
        <p:nvSpPr>
          <p:cNvPr id="30" name="テキスト プレースホルダー 25"/>
          <p:cNvSpPr>
            <a:spLocks noGrp="1"/>
          </p:cNvSpPr>
          <p:nvPr>
            <p:ph type="body" sz="quarter" idx="17" hasCustomPrompt="1"/>
          </p:nvPr>
        </p:nvSpPr>
        <p:spPr>
          <a:xfrm>
            <a:off x="3813821" y="549149"/>
            <a:ext cx="2428875" cy="454152"/>
          </a:xfrm>
        </p:spPr>
        <p:txBody>
          <a:bodyPr anchor="b">
            <a:noAutofit/>
          </a:bodyPr>
          <a:lstStyle>
            <a:lvl1pPr marL="0" indent="0" latinLnBrk="0">
              <a:lnSpc>
                <a:spcPct val="100000"/>
              </a:lnSpc>
              <a:spcBef>
                <a:spcPts val="0"/>
              </a:spcBef>
              <a:buNone/>
              <a:defRPr kumimoji="1" lang="ja-JP" sz="1200" b="1" baseline="0">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lvl="0"/>
            <a:r>
              <a:rPr kumimoji="1" lang="ja-JP"/>
              <a:t>この素敵なドキュメントでもフォーマットするのが難しいとお考えですか?</a:t>
            </a:r>
          </a:p>
        </p:txBody>
      </p:sp>
      <p:sp>
        <p:nvSpPr>
          <p:cNvPr id="31" name="テキスト プレースホルダー 25"/>
          <p:cNvSpPr>
            <a:spLocks noGrp="1"/>
          </p:cNvSpPr>
          <p:nvPr>
            <p:ph type="body" sz="quarter" idx="18" hasCustomPrompt="1"/>
          </p:nvPr>
        </p:nvSpPr>
        <p:spPr>
          <a:xfrm>
            <a:off x="3813821" y="1066800"/>
            <a:ext cx="2428875" cy="685800"/>
          </a:xfrm>
        </p:spPr>
        <p:txBody>
          <a:bodyPr>
            <a:noAutofit/>
          </a:bodyPr>
          <a:lstStyle>
            <a:lvl1pPr marL="0" indent="0" latinLnBrk="0">
              <a:lnSpc>
                <a:spcPct val="120000"/>
              </a:lnSpc>
              <a:spcBef>
                <a:spcPts val="1000"/>
              </a:spcBef>
              <a:buNone/>
              <a:defRPr kumimoji="1" lang="ja-JP" sz="1000" baseline="0">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lvl="0"/>
            <a:r>
              <a:rPr kumimoji="1" lang="ja-JP"/>
              <a:t>お待ちください。このパンフレットのプレースホルダーには、あらかじめ書式が設定されています。</a:t>
            </a:r>
          </a:p>
        </p:txBody>
      </p:sp>
      <p:sp>
        <p:nvSpPr>
          <p:cNvPr id="18" name="テキスト プレースホルダー 25"/>
          <p:cNvSpPr>
            <a:spLocks noGrp="1"/>
          </p:cNvSpPr>
          <p:nvPr>
            <p:ph type="body" sz="quarter" idx="23" hasCustomPrompt="1"/>
          </p:nvPr>
        </p:nvSpPr>
        <p:spPr>
          <a:xfrm>
            <a:off x="3813821" y="1994811"/>
            <a:ext cx="2428875" cy="1384504"/>
          </a:xfrm>
        </p:spPr>
        <p:txBody>
          <a:bodyPr anchor="ctr">
            <a:noAutofit/>
          </a:bodyPr>
          <a:lstStyle>
            <a:lvl1pPr marL="0" indent="0" latinLnBrk="0">
              <a:lnSpc>
                <a:spcPct val="130000"/>
              </a:lnSpc>
              <a:spcBef>
                <a:spcPts val="0"/>
              </a:spcBef>
              <a:buNone/>
              <a:defRPr kumimoji="1" lang="ja-JP" sz="1500" baseline="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lvl="0"/>
            <a:r>
              <a:rPr kumimoji="1" lang="ja-JP"/>
              <a:t>ためらうことはありません。組織の素晴らしさを紹介してください。ここは寄せられた賞賛の声を掲載するのにうってつけです</a:t>
            </a:r>
          </a:p>
        </p:txBody>
      </p:sp>
      <p:sp>
        <p:nvSpPr>
          <p:cNvPr id="32" name="テキスト プレースホルダー 25"/>
          <p:cNvSpPr>
            <a:spLocks noGrp="1"/>
          </p:cNvSpPr>
          <p:nvPr>
            <p:ph type="body" sz="quarter" idx="19" hasCustomPrompt="1"/>
          </p:nvPr>
        </p:nvSpPr>
        <p:spPr>
          <a:xfrm>
            <a:off x="3813821" y="3583214"/>
            <a:ext cx="2428875" cy="459692"/>
          </a:xfrm>
        </p:spPr>
        <p:txBody>
          <a:bodyPr anchor="b">
            <a:noAutofit/>
          </a:bodyPr>
          <a:lstStyle>
            <a:lvl1pPr marL="0" marR="0" indent="0" algn="l" defTabSz="754335" rtl="0" eaLnBrk="1" fontAlgn="auto" latinLnBrk="0" hangingPunct="1">
              <a:lnSpc>
                <a:spcPct val="100000"/>
              </a:lnSpc>
              <a:spcBef>
                <a:spcPts val="0"/>
              </a:spcBef>
              <a:spcAft>
                <a:spcPts val="0"/>
              </a:spcAft>
              <a:buClrTx/>
              <a:buSzTx/>
              <a:buFont typeface="Arial" panose="020B0604020202020204" pitchFamily="34" charset="0"/>
              <a:buNone/>
              <a:tabLst/>
              <a:defRPr kumimoji="1" lang="ja-JP" sz="1200" b="1" baseline="0">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marL="0" marR="0" lvl="0" indent="0" algn="l" defTabSz="754335" eaLnBrk="1" fontAlgn="auto" latinLnBrk="0" hangingPunct="1">
              <a:lnSpc>
                <a:spcPct val="100000"/>
              </a:lnSpc>
              <a:spcBef>
                <a:spcPts val="0"/>
              </a:spcBef>
              <a:spcAft>
                <a:spcPts val="0"/>
              </a:spcAft>
              <a:buClrTx/>
              <a:buSzTx/>
              <a:buFont typeface="Arial" panose="020B0604020202020204" pitchFamily="34" charset="0"/>
              <a:buNone/>
              <a:tabLst/>
              <a:defRPr kumimoji="1" lang="ja-JP"/>
            </a:pPr>
            <a:r>
              <a:rPr kumimoji="1" lang="ja-JP"/>
              <a:t>目的のデザインを実現しましょう</a:t>
            </a:r>
          </a:p>
        </p:txBody>
      </p:sp>
      <p:sp>
        <p:nvSpPr>
          <p:cNvPr id="21" name="テキスト プレースホルダー 25"/>
          <p:cNvSpPr>
            <a:spLocks noGrp="1"/>
          </p:cNvSpPr>
          <p:nvPr>
            <p:ph type="body" sz="quarter" idx="24" hasCustomPrompt="1"/>
          </p:nvPr>
        </p:nvSpPr>
        <p:spPr>
          <a:xfrm>
            <a:off x="3813821" y="4106982"/>
            <a:ext cx="2428875" cy="844959"/>
          </a:xfrm>
        </p:spPr>
        <p:txBody>
          <a:bodyPr>
            <a:noAutofit/>
          </a:bodyPr>
          <a:lstStyle>
            <a:lvl1pPr marL="0" indent="0" latinLnBrk="0">
              <a:lnSpc>
                <a:spcPct val="120000"/>
              </a:lnSpc>
              <a:spcBef>
                <a:spcPts val="1000"/>
              </a:spcBef>
              <a:buNone/>
              <a:defRPr kumimoji="1" lang="ja-JP" sz="1000" baseline="0">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lvl="0"/>
            <a:r>
              <a:rPr kumimoji="1" lang="ja-JP"/>
              <a:t>組織やサービスをアピールする独自のテキストを入力しましょう。</a:t>
            </a:r>
          </a:p>
        </p:txBody>
      </p:sp>
      <p:sp>
        <p:nvSpPr>
          <p:cNvPr id="22" name="テキスト プレースホルダー 25"/>
          <p:cNvSpPr>
            <a:spLocks noGrp="1"/>
          </p:cNvSpPr>
          <p:nvPr>
            <p:ph type="body" sz="quarter" idx="25" hasCustomPrompt="1"/>
          </p:nvPr>
        </p:nvSpPr>
        <p:spPr>
          <a:xfrm>
            <a:off x="3813821" y="4974412"/>
            <a:ext cx="2428875" cy="456547"/>
          </a:xfrm>
        </p:spPr>
        <p:txBody>
          <a:bodyPr anchor="b">
            <a:noAutofit/>
          </a:bodyPr>
          <a:lstStyle>
            <a:lvl1pPr marL="0" marR="0" indent="0" algn="l" defTabSz="754335" rtl="0" eaLnBrk="1" fontAlgn="auto" latinLnBrk="0" hangingPunct="1">
              <a:lnSpc>
                <a:spcPct val="100000"/>
              </a:lnSpc>
              <a:spcBef>
                <a:spcPts val="0"/>
              </a:spcBef>
              <a:spcAft>
                <a:spcPts val="0"/>
              </a:spcAft>
              <a:buClrTx/>
              <a:buSzTx/>
              <a:buFont typeface="Arial" panose="020B0604020202020204" pitchFamily="34" charset="0"/>
              <a:buNone/>
              <a:tabLst/>
              <a:defRPr kumimoji="1" lang="ja-JP" sz="1200" b="1" baseline="0">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lvl="0"/>
            <a:r>
              <a:rPr kumimoji="1" lang="ja-JP"/>
              <a:t>プレースホルダーが足りませんか?</a:t>
            </a:r>
          </a:p>
        </p:txBody>
      </p:sp>
      <p:sp>
        <p:nvSpPr>
          <p:cNvPr id="24" name="テキスト プレースホルダー 25"/>
          <p:cNvSpPr>
            <a:spLocks noGrp="1"/>
          </p:cNvSpPr>
          <p:nvPr>
            <p:ph type="body" sz="quarter" idx="26" hasCustomPrompt="1"/>
          </p:nvPr>
        </p:nvSpPr>
        <p:spPr>
          <a:xfrm>
            <a:off x="3813821" y="5494568"/>
            <a:ext cx="2428875" cy="771552"/>
          </a:xfrm>
        </p:spPr>
        <p:txBody>
          <a:bodyPr>
            <a:noAutofit/>
          </a:bodyPr>
          <a:lstStyle>
            <a:lvl1pPr marL="0" indent="0" latinLnBrk="0">
              <a:lnSpc>
                <a:spcPct val="120000"/>
              </a:lnSpc>
              <a:spcBef>
                <a:spcPts val="1000"/>
              </a:spcBef>
              <a:buNone/>
              <a:defRPr kumimoji="1" lang="ja-JP" sz="1000" baseline="0">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lvl="0"/>
            <a:r>
              <a:rPr kumimoji="1" lang="ja-JP"/>
              <a:t>ご心配いりません。ここにある 1 つをコピーし、目的の場所までドラッグして配置できます。</a:t>
            </a:r>
          </a:p>
        </p:txBody>
      </p:sp>
      <p:sp>
        <p:nvSpPr>
          <p:cNvPr id="12" name="画像プレースホルダー 11"/>
          <p:cNvSpPr>
            <a:spLocks noGrp="1"/>
          </p:cNvSpPr>
          <p:nvPr>
            <p:ph type="pic" sz="quarter" idx="10"/>
          </p:nvPr>
        </p:nvSpPr>
        <p:spPr>
          <a:xfrm>
            <a:off x="7165976" y="457201"/>
            <a:ext cx="2428875" cy="1600200"/>
          </a:xfrm>
          <a:solidFill>
            <a:schemeClr val="bg2"/>
          </a:solidFill>
        </p:spPr>
        <p:txBody>
          <a:bodyPr tIns="274320">
            <a:normAutofit/>
          </a:bodyPr>
          <a:lstStyle>
            <a:lvl1pPr marL="0" indent="0" algn="ctr" latinLnBrk="0">
              <a:buNone/>
              <a:defRPr kumimoji="1" lang="ja-JP" sz="1400">
                <a:latin typeface="Meiryo UI" panose="020B0604030504040204" pitchFamily="50" charset="-128"/>
                <a:ea typeface="Meiryo UI" panose="020B0604030504040204" pitchFamily="50" charset="-128"/>
                <a:cs typeface="Meiryo UI" panose="020B0604030504040204" pitchFamily="50" charset="-128"/>
              </a:defRPr>
            </a:lvl1pPr>
          </a:lstStyle>
          <a:p>
            <a:endParaRPr kumimoji="1" lang="ja-JP"/>
          </a:p>
        </p:txBody>
      </p:sp>
      <p:sp>
        <p:nvSpPr>
          <p:cNvPr id="28" name="テキスト プレースホルダー 25"/>
          <p:cNvSpPr>
            <a:spLocks noGrp="1"/>
          </p:cNvSpPr>
          <p:nvPr>
            <p:ph type="body" sz="quarter" idx="15" hasCustomPrompt="1"/>
          </p:nvPr>
        </p:nvSpPr>
        <p:spPr>
          <a:xfrm>
            <a:off x="7165976" y="2221895"/>
            <a:ext cx="2428875" cy="274320"/>
          </a:xfrm>
        </p:spPr>
        <p:txBody>
          <a:bodyPr>
            <a:noAutofit/>
          </a:bodyPr>
          <a:lstStyle>
            <a:lvl1pPr marL="0" indent="0" latinLnBrk="0">
              <a:lnSpc>
                <a:spcPct val="100000"/>
              </a:lnSpc>
              <a:spcBef>
                <a:spcPts val="0"/>
              </a:spcBef>
              <a:buNone/>
              <a:defRPr kumimoji="1" lang="ja-JP" sz="900" b="0" baseline="0">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lvl="0"/>
            <a:r>
              <a:rPr kumimoji="1" lang="ja-JP"/>
              <a:t>[写真のキャプションを入力]</a:t>
            </a:r>
          </a:p>
        </p:txBody>
      </p:sp>
      <p:sp>
        <p:nvSpPr>
          <p:cNvPr id="25" name="テキスト プレースホルダー 25"/>
          <p:cNvSpPr>
            <a:spLocks noGrp="1"/>
          </p:cNvSpPr>
          <p:nvPr>
            <p:ph type="body" sz="quarter" idx="27" hasCustomPrompt="1"/>
          </p:nvPr>
        </p:nvSpPr>
        <p:spPr>
          <a:xfrm>
            <a:off x="7172326" y="2530615"/>
            <a:ext cx="2428875" cy="733033"/>
          </a:xfrm>
        </p:spPr>
        <p:txBody>
          <a:bodyPr>
            <a:noAutofit/>
          </a:bodyPr>
          <a:lstStyle>
            <a:lvl1pPr marL="0" indent="0" latinLnBrk="0">
              <a:lnSpc>
                <a:spcPct val="120000"/>
              </a:lnSpc>
              <a:spcBef>
                <a:spcPts val="0"/>
              </a:spcBef>
              <a:buNone/>
              <a:defRPr kumimoji="1" lang="ja-JP" sz="1000" baseline="0">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lvl="0"/>
            <a:r>
              <a:rPr kumimoji="1" lang="ja-JP"/>
              <a:t>製品やサービスの詳細や、競合組織との違いを必ず追加しましょう。</a:t>
            </a:r>
          </a:p>
        </p:txBody>
      </p:sp>
      <p:sp>
        <p:nvSpPr>
          <p:cNvPr id="35" name="テキスト プレースホルダー 25"/>
          <p:cNvSpPr>
            <a:spLocks noGrp="1"/>
          </p:cNvSpPr>
          <p:nvPr>
            <p:ph type="body" sz="quarter" idx="28" hasCustomPrompt="1"/>
          </p:nvPr>
        </p:nvSpPr>
        <p:spPr>
          <a:xfrm>
            <a:off x="7172326" y="3288861"/>
            <a:ext cx="2428875" cy="210899"/>
          </a:xfrm>
        </p:spPr>
        <p:txBody>
          <a:bodyPr anchor="b">
            <a:noAutofit/>
          </a:bodyPr>
          <a:lstStyle>
            <a:lvl1pPr marL="0" marR="0" indent="0" algn="l" defTabSz="754335" rtl="0" eaLnBrk="1" fontAlgn="auto" latinLnBrk="0" hangingPunct="1">
              <a:lnSpc>
                <a:spcPct val="100000"/>
              </a:lnSpc>
              <a:spcBef>
                <a:spcPts val="0"/>
              </a:spcBef>
              <a:spcAft>
                <a:spcPts val="0"/>
              </a:spcAft>
              <a:buClrTx/>
              <a:buSzTx/>
              <a:buFont typeface="Arial" panose="020B0604020202020204" pitchFamily="34" charset="0"/>
              <a:buNone/>
              <a:tabLst/>
              <a:defRPr kumimoji="1" lang="ja-JP" sz="1200" b="1" baseline="0">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lvl="0"/>
            <a:r>
              <a:rPr kumimoji="1" lang="ja-JP"/>
              <a:t>製品やサービス</a:t>
            </a:r>
          </a:p>
        </p:txBody>
      </p:sp>
      <p:sp>
        <p:nvSpPr>
          <p:cNvPr id="36" name="テキスト プレースホルダー 25"/>
          <p:cNvSpPr>
            <a:spLocks noGrp="1"/>
          </p:cNvSpPr>
          <p:nvPr>
            <p:ph type="body" sz="quarter" idx="29" hasCustomPrompt="1"/>
          </p:nvPr>
        </p:nvSpPr>
        <p:spPr>
          <a:xfrm>
            <a:off x="7172326" y="3552470"/>
            <a:ext cx="2428875" cy="3762730"/>
          </a:xfrm>
        </p:spPr>
        <p:txBody>
          <a:bodyPr>
            <a:noAutofit/>
          </a:bodyPr>
          <a:lstStyle>
            <a:lvl1pPr marL="0" indent="0" latinLnBrk="0">
              <a:lnSpc>
                <a:spcPct val="120000"/>
              </a:lnSpc>
              <a:spcBef>
                <a:spcPts val="1000"/>
              </a:spcBef>
              <a:buNone/>
              <a:defRPr kumimoji="1" lang="ja-JP" sz="1000" baseline="0">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lvl="0"/>
            <a:r>
              <a:rPr kumimoji="1" lang="ja-JP"/>
              <a:t>製品、サービスや、組織と取引することの主なメリットなどを箇条書きで記載できます。メリットを簡潔に 2、3 のパラグラフだけで要約することもできます。</a:t>
            </a:r>
            <a:br/>
            <a:r>
              <a:rPr kumimoji="1" lang="ja-JP"/>
              <a:t>おそらく、皆さんは何時間もご自分の仕事のよいところを語り続けられるでしょう。(それはすばらしいことです。) ですが、これがマーケティングであることを忘れないでください。顧客の注意を引きたかったら、簡潔性、わかりやすさ、読みやすさを旨としてください。</a:t>
            </a:r>
          </a:p>
        </p:txBody>
      </p:sp>
    </p:spTree>
    <p:extLst>
      <p:ext uri="{BB962C8B-B14F-4D97-AF65-F5344CB8AC3E}">
        <p14:creationId xmlns:p14="http://schemas.microsoft.com/office/powerpoint/2010/main" val="1198149047"/>
      </p:ext>
    </p:extLst>
  </p:cSld>
  <p:clrMapOvr>
    <a:masterClrMapping/>
  </p:clrMapOvr>
  <p:extLst>
    <p:ext uri="{DCECCB84-F9BA-43D5-87BE-67443E8EF086}">
      <p15:sldGuideLst xmlns:p15="http://schemas.microsoft.com/office/powerpoint/2012/main">
        <p15:guide id="1" pos="4224" userDrawn="1">
          <p15:clr>
            <a:srgbClr val="547EBF"/>
          </p15:clr>
        </p15:guide>
        <p15:guide id="2" orient="horz" pos="2448" userDrawn="1">
          <p15:clr>
            <a:srgbClr val="FBAE40"/>
          </p15:clr>
        </p15:guide>
        <p15:guide id="3" pos="2112" userDrawn="1">
          <p15:clr>
            <a:srgbClr val="547EBF"/>
          </p15:clr>
        </p15:guide>
        <p15:guide id="4" orient="horz" pos="4608" userDrawn="1">
          <p15:clr>
            <a:srgbClr val="FBAE40"/>
          </p15:clr>
        </p15:guide>
        <p15:guide id="5" orient="horz" pos="288" userDrawn="1">
          <p15:clr>
            <a:srgbClr val="FBAE40"/>
          </p15:clr>
        </p15:guide>
        <p15:guide id="6" pos="4509" userDrawn="1">
          <p15:clr>
            <a:srgbClr val="FBAE40"/>
          </p15:clr>
        </p15:guide>
        <p15:guide id="7" pos="6044" userDrawn="1">
          <p15:clr>
            <a:srgbClr val="FBAE40"/>
          </p15:clr>
        </p15:guide>
        <p15:guide id="8" pos="3168" userDrawn="1">
          <p15:clr>
            <a:srgbClr val="FBAE40"/>
          </p15:clr>
        </p15:guide>
        <p15:guide id="9" pos="2400" userDrawn="1">
          <p15:clr>
            <a:srgbClr val="FBAE40"/>
          </p15:clr>
        </p15:guide>
        <p15:guide id="10" pos="1824" userDrawn="1">
          <p15:clr>
            <a:srgbClr val="FBAE40"/>
          </p15:clr>
        </p15:guide>
        <p15:guide id="11" pos="288" userDrawn="1">
          <p15:clr>
            <a:srgbClr val="FBAE40"/>
          </p15:clr>
        </p15:guide>
        <p15:guide id="12" pos="3936"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91516" y="413812"/>
            <a:ext cx="8675370" cy="1502305"/>
          </a:xfrm>
          <a:prstGeom prst="rect">
            <a:avLst/>
          </a:prstGeom>
        </p:spPr>
        <p:txBody>
          <a:bodyPr vert="horz" lIns="0" tIns="0" rIns="0" bIns="0" rtlCol="0" anchor="ctr">
            <a:normAutofit/>
          </a:bodyPr>
          <a:lstStyle/>
          <a:p>
            <a:r>
              <a:rPr kumimoji="1" lang="ja-JP"/>
              <a:t>マスター タイトルのスタイルを編集するには、ここをクリック</a:t>
            </a:r>
          </a:p>
        </p:txBody>
      </p:sp>
      <p:sp>
        <p:nvSpPr>
          <p:cNvPr id="3" name="テキスト プレースホルダー 2"/>
          <p:cNvSpPr>
            <a:spLocks noGrp="1"/>
          </p:cNvSpPr>
          <p:nvPr>
            <p:ph type="body" idx="1"/>
          </p:nvPr>
        </p:nvSpPr>
        <p:spPr>
          <a:xfrm>
            <a:off x="691516" y="2069042"/>
            <a:ext cx="8675370" cy="4931516"/>
          </a:xfrm>
          <a:prstGeom prst="rect">
            <a:avLst/>
          </a:prstGeom>
        </p:spPr>
        <p:txBody>
          <a:bodyPr vert="horz" lIns="0" tIns="0" rIns="0" bIns="0" rtlCol="0">
            <a:normAutofit/>
          </a:bodyPr>
          <a:lstStyle/>
          <a:p>
            <a:pPr lvl="0"/>
            <a:r>
              <a:rPr kumimoji="1" lang="ja-JP"/>
              <a:t>マスター テキストのスタイルを編集するには、ここをクリック</a:t>
            </a:r>
          </a:p>
          <a:p>
            <a:pPr lvl="1"/>
            <a:r>
              <a:rPr kumimoji="1" lang="ja-JP"/>
              <a:t>第 2 レベル</a:t>
            </a:r>
          </a:p>
          <a:p>
            <a:pPr lvl="2"/>
            <a:r>
              <a:rPr kumimoji="1" lang="ja-JP"/>
              <a:t>第 3 レベル</a:t>
            </a:r>
          </a:p>
          <a:p>
            <a:pPr lvl="3"/>
            <a:r>
              <a:rPr kumimoji="1" lang="ja-JP"/>
              <a:t>第 4 レベル</a:t>
            </a:r>
          </a:p>
          <a:p>
            <a:pPr lvl="4"/>
            <a:r>
              <a:rPr kumimoji="1" lang="ja-JP"/>
              <a:t>第 5 レベル</a:t>
            </a:r>
          </a:p>
        </p:txBody>
      </p:sp>
      <p:sp>
        <p:nvSpPr>
          <p:cNvPr id="4" name="日付プレースホルダー 3"/>
          <p:cNvSpPr>
            <a:spLocks noGrp="1"/>
          </p:cNvSpPr>
          <p:nvPr>
            <p:ph type="dt" sz="half" idx="2"/>
          </p:nvPr>
        </p:nvSpPr>
        <p:spPr>
          <a:xfrm>
            <a:off x="691515" y="7203864"/>
            <a:ext cx="2703196" cy="413808"/>
          </a:xfrm>
          <a:prstGeom prst="rect">
            <a:avLst/>
          </a:prstGeom>
        </p:spPr>
        <p:txBody>
          <a:bodyPr vert="horz" lIns="91440" tIns="45720" rIns="91440" bIns="45720" rtlCol="0" anchor="ctr"/>
          <a:lstStyle>
            <a:lvl1pPr algn="l" latinLnBrk="0">
              <a:defRPr kumimoji="1" lang="ja-JP" sz="991">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5F272CD0-8AE2-403D-BC5A-E9768D13DA7F}" type="datetimeFigureOut">
              <a:rPr lang="en-US" altLang="ja-JP" smtClean="0"/>
              <a:pPr/>
              <a:t>10/20/2022</a:t>
            </a:fld>
            <a:endParaRPr lang="ja-JP" altLang="en-US"/>
          </a:p>
        </p:txBody>
      </p:sp>
      <p:sp>
        <p:nvSpPr>
          <p:cNvPr id="5" name="フッター プレースホルダー 4"/>
          <p:cNvSpPr>
            <a:spLocks noGrp="1"/>
          </p:cNvSpPr>
          <p:nvPr>
            <p:ph type="ftr" sz="quarter" idx="3"/>
          </p:nvPr>
        </p:nvSpPr>
        <p:spPr>
          <a:xfrm>
            <a:off x="3834766" y="7203864"/>
            <a:ext cx="2388870" cy="413808"/>
          </a:xfrm>
          <a:prstGeom prst="rect">
            <a:avLst/>
          </a:prstGeom>
        </p:spPr>
        <p:txBody>
          <a:bodyPr vert="horz" lIns="91440" tIns="45720" rIns="91440" bIns="45720" rtlCol="0" anchor="ctr"/>
          <a:lstStyle>
            <a:lvl1pPr algn="ctr" latinLnBrk="0">
              <a:defRPr kumimoji="1" lang="ja-JP" sz="991">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4"/>
          </p:nvPr>
        </p:nvSpPr>
        <p:spPr>
          <a:xfrm>
            <a:off x="6663690" y="7203864"/>
            <a:ext cx="2703196" cy="413808"/>
          </a:xfrm>
          <a:prstGeom prst="rect">
            <a:avLst/>
          </a:prstGeom>
        </p:spPr>
        <p:txBody>
          <a:bodyPr vert="horz" lIns="91440" tIns="45720" rIns="91440" bIns="45720" rtlCol="0" anchor="ctr"/>
          <a:lstStyle>
            <a:lvl1pPr algn="r" latinLnBrk="0">
              <a:defRPr kumimoji="1" lang="ja-JP" sz="991">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A2D45621-FB72-491B-A41E-B21F020BD976}" type="slidenum">
              <a:rPr lang="en-US" altLang="ja-JP" smtClean="0"/>
              <a:pPr/>
              <a:t>‹#›</a:t>
            </a:fld>
            <a:endParaRPr lang="en-US" altLang="ja-JP"/>
          </a:p>
        </p:txBody>
      </p:sp>
    </p:spTree>
    <p:extLst>
      <p:ext uri="{BB962C8B-B14F-4D97-AF65-F5344CB8AC3E}">
        <p14:creationId xmlns:p14="http://schemas.microsoft.com/office/powerpoint/2010/main" val="4261577845"/>
      </p:ext>
    </p:extLst>
  </p:cSld>
  <p:clrMap bg1="lt1" tx1="dk1" bg2="lt2" tx2="dk2" accent1="accent1" accent2="accent2" accent3="accent3" accent4="accent4" accent5="accent5" accent6="accent6" hlink="hlink" folHlink="folHlink"/>
  <p:sldLayoutIdLst>
    <p:sldLayoutId id="2147483660" r:id="rId1"/>
    <p:sldLayoutId id="2147483661" r:id="rId2"/>
  </p:sldLayoutIdLst>
  <p:txStyles>
    <p:titleStyle>
      <a:lvl1pPr algn="l" defTabSz="754335" rtl="0" eaLnBrk="1" latinLnBrk="0" hangingPunct="1">
        <a:spcBef>
          <a:spcPct val="0"/>
        </a:spcBef>
        <a:buNone/>
        <a:defRPr kumimoji="1" lang="ja-JP" sz="363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188583" indent="-188583" algn="l" defTabSz="754335" rtl="0" eaLnBrk="1" latinLnBrk="0" hangingPunct="1">
        <a:lnSpc>
          <a:spcPct val="90000"/>
        </a:lnSpc>
        <a:spcBef>
          <a:spcPct val="30000"/>
        </a:spcBef>
        <a:buFont typeface="Arial" panose="020B0604020202020204" pitchFamily="34" charset="0"/>
        <a:buChar char="•"/>
        <a:defRPr kumimoji="1" lang="ja-JP" sz="231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565752" indent="-188583" algn="l" defTabSz="754335" rtl="0" eaLnBrk="1" latinLnBrk="0" hangingPunct="1">
        <a:lnSpc>
          <a:spcPct val="90000"/>
        </a:lnSpc>
        <a:spcBef>
          <a:spcPct val="30000"/>
        </a:spcBef>
        <a:buFont typeface="Arial" panose="020B0604020202020204" pitchFamily="34" charset="0"/>
        <a:buChar char="•"/>
        <a:defRPr kumimoji="1" lang="ja-JP" sz="198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942918" indent="-188583" algn="l" defTabSz="754335" rtl="0" eaLnBrk="1" latinLnBrk="0" hangingPunct="1">
        <a:lnSpc>
          <a:spcPct val="90000"/>
        </a:lnSpc>
        <a:spcBef>
          <a:spcPct val="30000"/>
        </a:spcBef>
        <a:buFont typeface="Arial" panose="020B0604020202020204" pitchFamily="34" charset="0"/>
        <a:buChar char="•"/>
        <a:defRPr kumimoji="1" lang="ja-JP" sz="16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320087" indent="-188583" algn="l" defTabSz="754335"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1697254" indent="-188583" algn="l" defTabSz="754335"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074421" indent="-188583" algn="l" defTabSz="754335"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6pPr>
      <a:lvl7pPr marL="2451588" indent="-188583" algn="l" defTabSz="754335"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7pPr>
      <a:lvl8pPr marL="2828755" indent="-188583" algn="l" defTabSz="754335"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8pPr>
      <a:lvl9pPr marL="3205923" indent="-188583" algn="l" defTabSz="754335"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9pPr>
    </p:bodyStyle>
    <p:otherStyle>
      <a:defPPr>
        <a:defRPr kumimoji="1" lang="ja-JP"/>
      </a:defPPr>
      <a:lvl1pPr marL="0" algn="l" defTabSz="754335" rtl="0" eaLnBrk="1" latinLnBrk="0" hangingPunct="1">
        <a:defRPr kumimoji="1" lang="ja-JP" sz="1485" kern="1200">
          <a:solidFill>
            <a:schemeClr val="tx1"/>
          </a:solidFill>
          <a:latin typeface="+mn-lt"/>
          <a:ea typeface="+mn-ea"/>
          <a:cs typeface="+mn-cs"/>
        </a:defRPr>
      </a:lvl1pPr>
      <a:lvl2pPr marL="377167" algn="l" defTabSz="754335" rtl="0" eaLnBrk="1" latinLnBrk="0" hangingPunct="1">
        <a:defRPr kumimoji="1" lang="ja-JP" sz="1485" kern="1200">
          <a:solidFill>
            <a:schemeClr val="tx1"/>
          </a:solidFill>
          <a:latin typeface="+mn-lt"/>
          <a:ea typeface="+mn-ea"/>
          <a:cs typeface="+mn-cs"/>
        </a:defRPr>
      </a:lvl2pPr>
      <a:lvl3pPr marL="754335" algn="l" defTabSz="754335" rtl="0" eaLnBrk="1" latinLnBrk="0" hangingPunct="1">
        <a:defRPr kumimoji="1" lang="ja-JP" sz="1485" kern="1200">
          <a:solidFill>
            <a:schemeClr val="tx1"/>
          </a:solidFill>
          <a:latin typeface="+mn-lt"/>
          <a:ea typeface="+mn-ea"/>
          <a:cs typeface="+mn-cs"/>
        </a:defRPr>
      </a:lvl3pPr>
      <a:lvl4pPr marL="1131502" algn="l" defTabSz="754335" rtl="0" eaLnBrk="1" latinLnBrk="0" hangingPunct="1">
        <a:defRPr kumimoji="1" lang="ja-JP" sz="1485" kern="1200">
          <a:solidFill>
            <a:schemeClr val="tx1"/>
          </a:solidFill>
          <a:latin typeface="+mn-lt"/>
          <a:ea typeface="+mn-ea"/>
          <a:cs typeface="+mn-cs"/>
        </a:defRPr>
      </a:lvl4pPr>
      <a:lvl5pPr marL="1508670" algn="l" defTabSz="754335" rtl="0" eaLnBrk="1" latinLnBrk="0" hangingPunct="1">
        <a:defRPr kumimoji="1" lang="ja-JP" sz="1485" kern="1200">
          <a:solidFill>
            <a:schemeClr val="tx1"/>
          </a:solidFill>
          <a:latin typeface="+mn-lt"/>
          <a:ea typeface="+mn-ea"/>
          <a:cs typeface="+mn-cs"/>
        </a:defRPr>
      </a:lvl5pPr>
      <a:lvl6pPr marL="1885837" algn="l" defTabSz="754335" rtl="0" eaLnBrk="1" latinLnBrk="0" hangingPunct="1">
        <a:defRPr kumimoji="1" lang="ja-JP" sz="1485" kern="1200">
          <a:solidFill>
            <a:schemeClr val="tx1"/>
          </a:solidFill>
          <a:latin typeface="+mn-lt"/>
          <a:ea typeface="+mn-ea"/>
          <a:cs typeface="+mn-cs"/>
        </a:defRPr>
      </a:lvl6pPr>
      <a:lvl7pPr marL="2263005" algn="l" defTabSz="754335" rtl="0" eaLnBrk="1" latinLnBrk="0" hangingPunct="1">
        <a:defRPr kumimoji="1" lang="ja-JP" sz="1485" kern="1200">
          <a:solidFill>
            <a:schemeClr val="tx1"/>
          </a:solidFill>
          <a:latin typeface="+mn-lt"/>
          <a:ea typeface="+mn-ea"/>
          <a:cs typeface="+mn-cs"/>
        </a:defRPr>
      </a:lvl7pPr>
      <a:lvl8pPr marL="2640172" algn="l" defTabSz="754335" rtl="0" eaLnBrk="1" latinLnBrk="0" hangingPunct="1">
        <a:defRPr kumimoji="1" lang="ja-JP" sz="1485" kern="1200">
          <a:solidFill>
            <a:schemeClr val="tx1"/>
          </a:solidFill>
          <a:latin typeface="+mn-lt"/>
          <a:ea typeface="+mn-ea"/>
          <a:cs typeface="+mn-cs"/>
        </a:defRPr>
      </a:lvl8pPr>
      <a:lvl9pPr marL="3017341" algn="l" defTabSz="754335" rtl="0" eaLnBrk="1" latinLnBrk="0" hangingPunct="1">
        <a:defRPr kumimoji="1" lang="ja-JP" sz="148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userDrawn="1">
          <p15:clr>
            <a:srgbClr val="F26B43"/>
          </p15:clr>
        </p15:guide>
        <p15:guide id="2" pos="31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B66074-6223-41C4-88F6-625020873306}"/>
              </a:ext>
            </a:extLst>
          </p:cNvPr>
          <p:cNvSpPr/>
          <p:nvPr/>
        </p:nvSpPr>
        <p:spPr>
          <a:xfrm>
            <a:off x="6999355" y="4344905"/>
            <a:ext cx="2792629" cy="3005831"/>
          </a:xfrm>
          <a:prstGeom prst="rect">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 name="テキスト プレースホルダー 2"/>
          <p:cNvSpPr>
            <a:spLocks noGrp="1"/>
          </p:cNvSpPr>
          <p:nvPr>
            <p:ph type="body" sz="quarter" idx="15"/>
          </p:nvPr>
        </p:nvSpPr>
        <p:spPr>
          <a:xfrm>
            <a:off x="462165" y="527094"/>
            <a:ext cx="1271425" cy="274637"/>
          </a:xfrm>
        </p:spPr>
        <p:txBody>
          <a:bodyPr vert="horz" lIns="0" tIns="0" rIns="0" bIns="0" rtlCol="0" anchor="t">
            <a:noAutofit/>
          </a:bodyPr>
          <a:lstStyle/>
          <a:p>
            <a:r>
              <a:rPr lang="ja-JP" altLang="en-US" sz="1800" b="1" dirty="0">
                <a:solidFill>
                  <a:srgbClr val="FE9E00"/>
                </a:solidFill>
                <a:latin typeface="BIZ UDPゴシック" panose="020B0400000000000000" pitchFamily="50" charset="-128"/>
                <a:ea typeface="BIZ UDPゴシック" panose="020B0400000000000000" pitchFamily="50" charset="-128"/>
              </a:rPr>
              <a:t>・利用料金</a:t>
            </a:r>
          </a:p>
        </p:txBody>
      </p:sp>
      <p:sp>
        <p:nvSpPr>
          <p:cNvPr id="7" name="テキスト プレースホルダー 6"/>
          <p:cNvSpPr>
            <a:spLocks noGrp="1"/>
          </p:cNvSpPr>
          <p:nvPr>
            <p:ph type="body" sz="quarter" idx="16"/>
          </p:nvPr>
        </p:nvSpPr>
        <p:spPr>
          <a:xfrm>
            <a:off x="3572880" y="712788"/>
            <a:ext cx="2588440" cy="277812"/>
          </a:xfrm>
        </p:spPr>
        <p:txBody>
          <a:bodyPr vert="horz" lIns="0" tIns="0" rIns="0" bIns="0" rtlCol="0" anchor="t">
            <a:noAutofit/>
          </a:bodyPr>
          <a:lstStyle/>
          <a:p>
            <a:r>
              <a:rPr lang="ja-JP" altLang="en-US" sz="1600" u="sng" dirty="0">
                <a:latin typeface="BIZ UDPゴシック" panose="020B0400000000000000" pitchFamily="50" charset="-128"/>
                <a:ea typeface="BIZ UDPゴシック" panose="020B0400000000000000" pitchFamily="50" charset="-128"/>
              </a:rPr>
              <a:t>一般社団法人</a:t>
            </a:r>
            <a:r>
              <a:rPr lang="ja-JP" altLang="en-US" sz="1600" u="sng" dirty="0" err="1">
                <a:latin typeface="BIZ UDPゴシック" panose="020B0400000000000000" pitchFamily="50" charset="-128"/>
                <a:ea typeface="BIZ UDPゴシック" panose="020B0400000000000000" pitchFamily="50" charset="-128"/>
              </a:rPr>
              <a:t>たっくたっく</a:t>
            </a:r>
            <a:endParaRPr lang="ja-JP" altLang="en-US" sz="1600" u="sng" dirty="0">
              <a:latin typeface="BIZ UDPゴシック" panose="020B0400000000000000" pitchFamily="50" charset="-128"/>
              <a:ea typeface="BIZ UDPゴシック" panose="020B0400000000000000" pitchFamily="50" charset="-128"/>
            </a:endParaRPr>
          </a:p>
        </p:txBody>
      </p:sp>
      <p:sp>
        <p:nvSpPr>
          <p:cNvPr id="9" name="テキスト プレースホルダー 8"/>
          <p:cNvSpPr>
            <a:spLocks noGrp="1"/>
          </p:cNvSpPr>
          <p:nvPr>
            <p:ph type="body" sz="quarter" idx="24"/>
          </p:nvPr>
        </p:nvSpPr>
        <p:spPr>
          <a:xfrm>
            <a:off x="3587224" y="1034749"/>
            <a:ext cx="2889776" cy="2971800"/>
          </a:xfrm>
        </p:spPr>
        <p:txBody>
          <a:bodyPr vert="horz" lIns="0" tIns="0" rIns="0" bIns="0" rtlCol="0" anchor="t">
            <a:noAutofit/>
          </a:bodyPr>
          <a:lstStyle/>
          <a:p>
            <a:r>
              <a:rPr lang="en-US" altLang="ja-JP" sz="1200" b="1"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概要</a:t>
            </a:r>
            <a:r>
              <a:rPr lang="en-US" altLang="ja-JP" sz="1200" b="1" dirty="0">
                <a:latin typeface="BIZ UDPゴシック" panose="020B0400000000000000" pitchFamily="50" charset="-128"/>
                <a:ea typeface="BIZ UDPゴシック" panose="020B0400000000000000" pitchFamily="50" charset="-128"/>
              </a:rPr>
              <a:t>】</a:t>
            </a:r>
            <a:endParaRPr lang="ja-JP" altLang="en-US" sz="1200" b="1"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“こどもの遊び・学び・育ちのお手伝い”を合言葉に、こどもの危険回避プログラム</a:t>
            </a:r>
            <a:r>
              <a:rPr lang="en-US" altLang="ja-JP" sz="1050" dirty="0">
                <a:latin typeface="BIZ UDPゴシック" panose="020B0400000000000000" pitchFamily="50" charset="-128"/>
                <a:ea typeface="BIZ UDPゴシック" panose="020B0400000000000000" pitchFamily="50" charset="-128"/>
              </a:rPr>
              <a:t>(KYT)</a:t>
            </a:r>
            <a:r>
              <a:rPr lang="ja-JP" altLang="en-US" sz="1050" dirty="0">
                <a:latin typeface="BIZ UDPゴシック" panose="020B0400000000000000" pitchFamily="50" charset="-128"/>
                <a:ea typeface="BIZ UDPゴシック" panose="020B0400000000000000" pitchFamily="50" charset="-128"/>
              </a:rPr>
              <a:t>の普及や中高生のリーダー研修、コモンセンス・ペアレンティング</a:t>
            </a:r>
            <a:r>
              <a:rPr lang="en-US" altLang="ja-JP" sz="1050" dirty="0">
                <a:latin typeface="BIZ UDPゴシック" panose="020B0400000000000000" pitchFamily="50" charset="-128"/>
                <a:ea typeface="BIZ UDPゴシック" panose="020B0400000000000000" pitchFamily="50" charset="-128"/>
              </a:rPr>
              <a:t>(CSP)</a:t>
            </a:r>
            <a:r>
              <a:rPr lang="ja-JP" altLang="en-US" sz="1050" dirty="0">
                <a:latin typeface="BIZ UDPゴシック" panose="020B0400000000000000" pitchFamily="50" charset="-128"/>
                <a:ea typeface="BIZ UDPゴシック" panose="020B0400000000000000" pitchFamily="50" charset="-128"/>
              </a:rPr>
              <a:t>などを取り入れた支援の展開を行っている子育て支援団体。</a:t>
            </a:r>
            <a:endParaRPr lang="en-US" altLang="ja-JP" sz="105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那覇市以外にも「糸満市真壁児童クラブ」　　「こめ</a:t>
            </a:r>
            <a:r>
              <a:rPr lang="ja-JP" altLang="en-US" sz="1050" dirty="0" err="1">
                <a:latin typeface="BIZ UDPゴシック" panose="020B0400000000000000" pitchFamily="50" charset="-128"/>
                <a:ea typeface="BIZ UDPゴシック" panose="020B0400000000000000" pitchFamily="50" charset="-128"/>
              </a:rPr>
              <a:t>す</a:t>
            </a:r>
            <a:r>
              <a:rPr lang="ja-JP" altLang="en-US" sz="1050" dirty="0">
                <a:latin typeface="BIZ UDPゴシック" panose="020B0400000000000000" pitchFamily="50" charset="-128"/>
                <a:ea typeface="BIZ UDPゴシック" panose="020B0400000000000000" pitchFamily="50" charset="-128"/>
              </a:rPr>
              <a:t>児童クラブ」「ことり児童クラブ」を運営しています。</a:t>
            </a:r>
          </a:p>
          <a:p>
            <a:endParaRPr lang="en-US" altLang="ja-JP" sz="105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2</a:t>
            </a:r>
            <a:r>
              <a:rPr lang="en-US" altLang="ja-JP" sz="1050" dirty="0">
                <a:latin typeface="BIZ UDPゴシック" panose="020B0400000000000000" pitchFamily="50" charset="-128"/>
                <a:ea typeface="BIZ UDPゴシック" panose="020B0400000000000000" pitchFamily="50" charset="-128"/>
              </a:rPr>
              <a:t>015</a:t>
            </a:r>
            <a:r>
              <a:rPr lang="ja-JP" altLang="en-US" sz="1050" dirty="0">
                <a:latin typeface="BIZ UDPゴシック" panose="020B0400000000000000" pitchFamily="50" charset="-128"/>
                <a:ea typeface="BIZ UDPゴシック" panose="020B0400000000000000" pitchFamily="50" charset="-128"/>
              </a:rPr>
              <a:t>年</a:t>
            </a:r>
            <a:r>
              <a:rPr lang="en-US" altLang="ja-JP" sz="1050" dirty="0">
                <a:latin typeface="BIZ UDPゴシック" panose="020B0400000000000000" pitchFamily="50" charset="-128"/>
                <a:ea typeface="BIZ UDPゴシック" panose="020B0400000000000000" pitchFamily="50" charset="-128"/>
              </a:rPr>
              <a:t>4</a:t>
            </a:r>
            <a:r>
              <a:rPr lang="ja-JP" altLang="en-US" sz="1050" dirty="0">
                <a:latin typeface="BIZ UDPゴシック" panose="020B0400000000000000" pitchFamily="50" charset="-128"/>
                <a:ea typeface="BIZ UDPゴシック" panose="020B0400000000000000" pitchFamily="50" charset="-128"/>
              </a:rPr>
              <a:t>月　 すずの</a:t>
            </a:r>
            <a:r>
              <a:rPr lang="ja-JP" altLang="en-US" sz="1050" dirty="0" err="1">
                <a:latin typeface="BIZ UDPゴシック" panose="020B0400000000000000" pitchFamily="50" charset="-128"/>
                <a:ea typeface="BIZ UDPゴシック" panose="020B0400000000000000" pitchFamily="50" charset="-128"/>
              </a:rPr>
              <a:t>ね</a:t>
            </a:r>
            <a:r>
              <a:rPr lang="ja-JP" altLang="en-US" sz="1050" dirty="0">
                <a:latin typeface="BIZ UDPゴシック" panose="020B0400000000000000" pitchFamily="50" charset="-128"/>
                <a:ea typeface="BIZ UDPゴシック" panose="020B0400000000000000" pitchFamily="50" charset="-128"/>
              </a:rPr>
              <a:t>児童クラブ　設立</a:t>
            </a:r>
          </a:p>
          <a:p>
            <a:r>
              <a:rPr lang="en-US" altLang="ja-JP" sz="1050" dirty="0">
                <a:latin typeface="BIZ UDPゴシック" panose="020B0400000000000000" pitchFamily="50" charset="-128"/>
                <a:ea typeface="BIZ UDPゴシック" panose="020B0400000000000000" pitchFamily="50" charset="-128"/>
              </a:rPr>
              <a:t>2016</a:t>
            </a:r>
            <a:r>
              <a:rPr lang="ja-JP" altLang="en-US" sz="1050" dirty="0">
                <a:latin typeface="BIZ UDPゴシック" panose="020B0400000000000000" pitchFamily="50" charset="-128"/>
                <a:ea typeface="BIZ UDPゴシック" panose="020B0400000000000000" pitchFamily="50" charset="-128"/>
              </a:rPr>
              <a:t>年</a:t>
            </a:r>
            <a:r>
              <a:rPr lang="en-US" altLang="ja-JP" sz="1050" dirty="0">
                <a:latin typeface="BIZ UDPゴシック" panose="020B0400000000000000" pitchFamily="50" charset="-128"/>
                <a:ea typeface="BIZ UDPゴシック" panose="020B0400000000000000" pitchFamily="50" charset="-128"/>
              </a:rPr>
              <a:t>4</a:t>
            </a:r>
            <a:r>
              <a:rPr lang="ja-JP" altLang="en-US" sz="1050" dirty="0">
                <a:latin typeface="BIZ UDPゴシック" panose="020B0400000000000000" pitchFamily="50" charset="-128"/>
                <a:ea typeface="BIZ UDPゴシック" panose="020B0400000000000000" pitchFamily="50" charset="-128"/>
              </a:rPr>
              <a:t>月　 糸満市真壁児童クラブ　設立</a:t>
            </a:r>
            <a:endParaRPr lang="en-US" altLang="ja-JP" sz="1050" dirty="0">
              <a:latin typeface="BIZ UDPゴシック" panose="020B0400000000000000" pitchFamily="50" charset="-128"/>
              <a:ea typeface="BIZ UDPゴシック" panose="020B0400000000000000" pitchFamily="50" charset="-128"/>
            </a:endParaRPr>
          </a:p>
          <a:p>
            <a:r>
              <a:rPr lang="en-US" altLang="ja-JP" sz="1050" dirty="0">
                <a:latin typeface="BIZ UDPゴシック" panose="020B0400000000000000" pitchFamily="50" charset="-128"/>
                <a:ea typeface="BIZ UDPゴシック" panose="020B0400000000000000" pitchFamily="50" charset="-128"/>
              </a:rPr>
              <a:t>2017</a:t>
            </a:r>
            <a:r>
              <a:rPr lang="ja-JP" altLang="en-US" sz="1050" dirty="0">
                <a:latin typeface="BIZ UDPゴシック" panose="020B0400000000000000" pitchFamily="50" charset="-128"/>
                <a:ea typeface="BIZ UDPゴシック" panose="020B0400000000000000" pitchFamily="50" charset="-128"/>
              </a:rPr>
              <a:t>年</a:t>
            </a:r>
            <a:r>
              <a:rPr lang="en-US" altLang="ja-JP" sz="1050" dirty="0">
                <a:latin typeface="BIZ UDPゴシック" panose="020B0400000000000000" pitchFamily="50" charset="-128"/>
                <a:ea typeface="BIZ UDPゴシック" panose="020B0400000000000000" pitchFamily="50" charset="-128"/>
              </a:rPr>
              <a:t>4</a:t>
            </a:r>
            <a:r>
              <a:rPr lang="ja-JP" altLang="en-US" sz="1050" dirty="0">
                <a:latin typeface="BIZ UDPゴシック" panose="020B0400000000000000" pitchFamily="50" charset="-128"/>
                <a:ea typeface="BIZ UDPゴシック" panose="020B0400000000000000" pitchFamily="50" charset="-128"/>
              </a:rPr>
              <a:t>月　 こめ</a:t>
            </a:r>
            <a:r>
              <a:rPr lang="ja-JP" altLang="en-US" sz="1050" dirty="0" err="1">
                <a:latin typeface="BIZ UDPゴシック" panose="020B0400000000000000" pitchFamily="50" charset="-128"/>
                <a:ea typeface="BIZ UDPゴシック" panose="020B0400000000000000" pitchFamily="50" charset="-128"/>
              </a:rPr>
              <a:t>す</a:t>
            </a:r>
            <a:r>
              <a:rPr lang="ja-JP" altLang="en-US" sz="1050" dirty="0">
                <a:latin typeface="BIZ UDPゴシック" panose="020B0400000000000000" pitchFamily="50" charset="-128"/>
                <a:ea typeface="BIZ UDPゴシック" panose="020B0400000000000000" pitchFamily="50" charset="-128"/>
              </a:rPr>
              <a:t>児童クラブ</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糸満市</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　設立</a:t>
            </a:r>
            <a:endParaRPr lang="en-US" altLang="ja-JP" sz="1050" dirty="0">
              <a:latin typeface="BIZ UDPゴシック" panose="020B0400000000000000" pitchFamily="50" charset="-128"/>
              <a:ea typeface="BIZ UDPゴシック" panose="020B0400000000000000" pitchFamily="50" charset="-128"/>
            </a:endParaRPr>
          </a:p>
          <a:p>
            <a:r>
              <a:rPr lang="en-US" altLang="ja-JP" sz="1050" dirty="0">
                <a:latin typeface="BIZ UDPゴシック" panose="020B0400000000000000" pitchFamily="50" charset="-128"/>
                <a:ea typeface="BIZ UDPゴシック" panose="020B0400000000000000" pitchFamily="50" charset="-128"/>
              </a:rPr>
              <a:t>2017</a:t>
            </a:r>
            <a:r>
              <a:rPr lang="ja-JP" altLang="en-US" sz="1050" dirty="0">
                <a:latin typeface="BIZ UDPゴシック" panose="020B0400000000000000" pitchFamily="50" charset="-128"/>
                <a:ea typeface="BIZ UDPゴシック" panose="020B0400000000000000" pitchFamily="50" charset="-128"/>
              </a:rPr>
              <a:t>年</a:t>
            </a:r>
            <a:r>
              <a:rPr lang="en-US" altLang="ja-JP" sz="1050" dirty="0">
                <a:latin typeface="BIZ UDPゴシック" panose="020B0400000000000000" pitchFamily="50" charset="-128"/>
                <a:ea typeface="BIZ UDPゴシック" panose="020B0400000000000000" pitchFamily="50" charset="-128"/>
              </a:rPr>
              <a:t>4</a:t>
            </a:r>
            <a:r>
              <a:rPr lang="ja-JP" altLang="en-US" sz="1050" dirty="0">
                <a:latin typeface="BIZ UDPゴシック" panose="020B0400000000000000" pitchFamily="50" charset="-128"/>
                <a:ea typeface="BIZ UDPゴシック" panose="020B0400000000000000" pitchFamily="50" charset="-128"/>
              </a:rPr>
              <a:t>月　 ことり児童クラブ</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糸満市</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　設立</a:t>
            </a:r>
            <a:endParaRPr lang="en-US" altLang="ja-JP" sz="1050" dirty="0">
              <a:latin typeface="BIZ UDPゴシック" panose="020B0400000000000000" pitchFamily="50" charset="-128"/>
              <a:ea typeface="BIZ UDPゴシック" panose="020B0400000000000000" pitchFamily="50" charset="-128"/>
            </a:endParaRPr>
          </a:p>
          <a:p>
            <a:r>
              <a:rPr lang="en-US" altLang="ja-JP" sz="1050" dirty="0">
                <a:latin typeface="BIZ UDPゴシック" panose="020B0400000000000000" pitchFamily="50" charset="-128"/>
                <a:ea typeface="BIZ UDPゴシック" panose="020B0400000000000000" pitchFamily="50" charset="-128"/>
              </a:rPr>
              <a:t>2020</a:t>
            </a:r>
            <a:r>
              <a:rPr lang="ja-JP" altLang="en-US" sz="1050" dirty="0">
                <a:latin typeface="BIZ UDPゴシック" panose="020B0400000000000000" pitchFamily="50" charset="-128"/>
                <a:ea typeface="BIZ UDPゴシック" panose="020B0400000000000000" pitchFamily="50" charset="-128"/>
              </a:rPr>
              <a:t>年</a:t>
            </a:r>
            <a:r>
              <a:rPr lang="en-US" altLang="ja-JP" sz="1050" dirty="0">
                <a:latin typeface="BIZ UDPゴシック" panose="020B0400000000000000" pitchFamily="50" charset="-128"/>
                <a:ea typeface="BIZ UDPゴシック" panose="020B0400000000000000" pitchFamily="50" charset="-128"/>
              </a:rPr>
              <a:t>4</a:t>
            </a:r>
            <a:r>
              <a:rPr lang="ja-JP" altLang="en-US" sz="1050" dirty="0">
                <a:latin typeface="BIZ UDPゴシック" panose="020B0400000000000000" pitchFamily="50" charset="-128"/>
                <a:ea typeface="BIZ UDPゴシック" panose="020B0400000000000000" pitchFamily="50" charset="-128"/>
              </a:rPr>
              <a:t>月　 第二真壁児童クラブ</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糸満市</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設立</a:t>
            </a:r>
          </a:p>
        </p:txBody>
      </p:sp>
      <p:pic>
        <p:nvPicPr>
          <p:cNvPr id="17" name="図プレースホルダー 16" descr="profile.jpg"/>
          <p:cNvPicPr>
            <a:picLocks noGrp="1" noChangeAspect="1"/>
          </p:cNvPicPr>
          <p:nvPr>
            <p:ph type="pic" sz="quarter" idx="10"/>
          </p:nvPr>
        </p:nvPicPr>
        <p:blipFill>
          <a:blip r:embed="rId3"/>
          <a:srcRect l="10798" t="6290" r="23449" b="14767"/>
          <a:stretch>
            <a:fillRect/>
          </a:stretch>
        </p:blipFill>
        <p:spPr>
          <a:xfrm>
            <a:off x="9311650" y="4511051"/>
            <a:ext cx="470174" cy="460304"/>
          </a:xfrm>
          <a:prstGeom prst="rect">
            <a:avLst/>
          </a:prstGeom>
          <a:ln>
            <a:noFill/>
          </a:ln>
          <a:effectLst>
            <a:softEdge rad="112500"/>
          </a:effectLst>
        </p:spPr>
      </p:pic>
      <p:graphicFrame>
        <p:nvGraphicFramePr>
          <p:cNvPr id="27" name="表 26"/>
          <p:cNvGraphicFramePr/>
          <p:nvPr>
            <p:extLst>
              <p:ext uri="{D42A27DB-BD31-4B8C-83A1-F6EECF244321}">
                <p14:modId xmlns:p14="http://schemas.microsoft.com/office/powerpoint/2010/main" val="2447682191"/>
              </p:ext>
            </p:extLst>
          </p:nvPr>
        </p:nvGraphicFramePr>
        <p:xfrm>
          <a:off x="474514" y="817288"/>
          <a:ext cx="2422596" cy="1742899"/>
        </p:xfrm>
        <a:graphic>
          <a:graphicData uri="http://schemas.openxmlformats.org/drawingml/2006/table">
            <a:tbl>
              <a:tblPr firstRow="1" bandRow="1">
                <a:tableStyleId>{5C22544A-7EE6-4342-B048-85BDC9FD1C3A}</a:tableStyleId>
              </a:tblPr>
              <a:tblGrid>
                <a:gridCol w="1181136">
                  <a:extLst>
                    <a:ext uri="{9D8B030D-6E8A-4147-A177-3AD203B41FA5}">
                      <a16:colId xmlns:a16="http://schemas.microsoft.com/office/drawing/2014/main" val="131946197"/>
                    </a:ext>
                  </a:extLst>
                </a:gridCol>
                <a:gridCol w="1241460">
                  <a:extLst>
                    <a:ext uri="{9D8B030D-6E8A-4147-A177-3AD203B41FA5}">
                      <a16:colId xmlns:a16="http://schemas.microsoft.com/office/drawing/2014/main" val="3049819588"/>
                    </a:ext>
                  </a:extLst>
                </a:gridCol>
              </a:tblGrid>
              <a:tr h="368269">
                <a:tc>
                  <a:txBody>
                    <a:bodyPr/>
                    <a:lstStyle/>
                    <a:p>
                      <a:r>
                        <a:rPr kumimoji="1" lang="ja-JP" altLang="en-US" sz="1600" b="1" dirty="0"/>
                        <a:t>総　額</a:t>
                      </a:r>
                    </a:p>
                  </a:txBody>
                  <a:tcPr/>
                </a:tc>
                <a:tc>
                  <a:txBody>
                    <a:bodyPr/>
                    <a:lstStyle/>
                    <a:p>
                      <a:pPr algn="r"/>
                      <a:r>
                        <a:rPr kumimoji="1" lang="ja-JP" altLang="en-US" sz="1500" b="1" dirty="0"/>
                        <a:t> </a:t>
                      </a:r>
                      <a:r>
                        <a:rPr kumimoji="1" lang="en-US" altLang="ja-JP" sz="1500" b="1" dirty="0"/>
                        <a:t>8</a:t>
                      </a:r>
                      <a:r>
                        <a:rPr kumimoji="1" lang="ja-JP" altLang="en-US" sz="1500" b="1" dirty="0"/>
                        <a:t>,</a:t>
                      </a:r>
                      <a:r>
                        <a:rPr kumimoji="1" lang="en-US" altLang="ja-JP" sz="1500" b="1" dirty="0"/>
                        <a:t>7</a:t>
                      </a:r>
                      <a:r>
                        <a:rPr kumimoji="1" lang="ja-JP" altLang="en-US" sz="1500" b="1" dirty="0"/>
                        <a:t>00円</a:t>
                      </a:r>
                    </a:p>
                  </a:txBody>
                  <a:tcPr/>
                </a:tc>
                <a:extLst>
                  <a:ext uri="{0D108BD9-81ED-4DB2-BD59-A6C34878D82A}">
                    <a16:rowId xmlns:a16="http://schemas.microsoft.com/office/drawing/2014/main" val="2617124952"/>
                  </a:ext>
                </a:extLst>
              </a:tr>
              <a:tr h="351530">
                <a:tc>
                  <a:txBody>
                    <a:bodyPr/>
                    <a:lstStyle/>
                    <a:p>
                      <a:r>
                        <a:rPr kumimoji="1" lang="ja-JP" altLang="en-US" sz="1200" b="1" dirty="0"/>
                        <a:t>保育料</a:t>
                      </a:r>
                    </a:p>
                  </a:txBody>
                  <a:tcPr/>
                </a:tc>
                <a:tc>
                  <a:txBody>
                    <a:bodyPr/>
                    <a:lstStyle/>
                    <a:p>
                      <a:pPr algn="r"/>
                      <a:r>
                        <a:rPr kumimoji="1" lang="ja-JP" altLang="en-US" sz="1500" b="1" dirty="0"/>
                        <a:t> </a:t>
                      </a:r>
                      <a:r>
                        <a:rPr kumimoji="1" lang="en-US" altLang="ja-JP" sz="1200" b="1" dirty="0"/>
                        <a:t>5,200 </a:t>
                      </a:r>
                      <a:r>
                        <a:rPr kumimoji="1" lang="ja-JP" altLang="en-US" sz="1200" b="1" dirty="0"/>
                        <a:t>円</a:t>
                      </a:r>
                    </a:p>
                  </a:txBody>
                  <a:tcPr/>
                </a:tc>
                <a:extLst>
                  <a:ext uri="{0D108BD9-81ED-4DB2-BD59-A6C34878D82A}">
                    <a16:rowId xmlns:a16="http://schemas.microsoft.com/office/drawing/2014/main" val="993760293"/>
                  </a:ext>
                </a:extLst>
              </a:tr>
              <a:tr h="351530">
                <a:tc>
                  <a:txBody>
                    <a:bodyPr/>
                    <a:lstStyle/>
                    <a:p>
                      <a:r>
                        <a:rPr kumimoji="1" lang="ja-JP" altLang="en-US" sz="1200" b="1" dirty="0"/>
                        <a:t>おやつ代</a:t>
                      </a:r>
                    </a:p>
                  </a:txBody>
                  <a:tcPr/>
                </a:tc>
                <a:tc>
                  <a:txBody>
                    <a:bodyPr/>
                    <a:lstStyle/>
                    <a:p>
                      <a:pPr algn="r"/>
                      <a:r>
                        <a:rPr kumimoji="1" lang="en-US" altLang="ja-JP" sz="1500" b="1" dirty="0">
                          <a:solidFill>
                            <a:srgbClr val="000000"/>
                          </a:solidFill>
                          <a:latin typeface="Cambria" charset="0"/>
                        </a:rPr>
                        <a:t>  </a:t>
                      </a:r>
                      <a:r>
                        <a:rPr kumimoji="1" lang="en-US" altLang="ja-JP" sz="1200" b="1" dirty="0">
                          <a:solidFill>
                            <a:srgbClr val="000000"/>
                          </a:solidFill>
                          <a:latin typeface="Cambria" charset="0"/>
                        </a:rPr>
                        <a:t>1,500</a:t>
                      </a:r>
                      <a:r>
                        <a:rPr kumimoji="1" lang="ja-JP" altLang="en-US" sz="1200" b="1" dirty="0"/>
                        <a:t>円</a:t>
                      </a:r>
                    </a:p>
                  </a:txBody>
                  <a:tcPr/>
                </a:tc>
                <a:extLst>
                  <a:ext uri="{0D108BD9-81ED-4DB2-BD59-A6C34878D82A}">
                    <a16:rowId xmlns:a16="http://schemas.microsoft.com/office/drawing/2014/main" val="1701557117"/>
                  </a:ext>
                </a:extLst>
              </a:tr>
              <a:tr h="351530">
                <a:tc>
                  <a:txBody>
                    <a:bodyPr/>
                    <a:lstStyle/>
                    <a:p>
                      <a:r>
                        <a:rPr kumimoji="1" lang="ja-JP" altLang="en-US" sz="1200" b="1" dirty="0"/>
                        <a:t>施設・管理費</a:t>
                      </a:r>
                    </a:p>
                  </a:txBody>
                  <a:tcPr/>
                </a:tc>
                <a:tc>
                  <a:txBody>
                    <a:bodyPr/>
                    <a:lstStyle/>
                    <a:p>
                      <a:pPr algn="r"/>
                      <a:r>
                        <a:rPr kumimoji="1" lang="ja-JP" altLang="en-US" sz="1500" b="1" dirty="0"/>
                        <a:t>   </a:t>
                      </a:r>
                      <a:r>
                        <a:rPr kumimoji="1" lang="ja-JP" altLang="en-US" sz="1200" b="1" dirty="0"/>
                        <a:t>1</a:t>
                      </a:r>
                      <a:r>
                        <a:rPr kumimoji="1" lang="en-US" altLang="ja-JP" sz="1200" b="1" dirty="0"/>
                        <a:t>,500</a:t>
                      </a:r>
                      <a:r>
                        <a:rPr kumimoji="1" lang="ja-JP" altLang="en-US" sz="1200" b="1" dirty="0"/>
                        <a:t>円</a:t>
                      </a:r>
                    </a:p>
                  </a:txBody>
                  <a:tcPr/>
                </a:tc>
                <a:extLst>
                  <a:ext uri="{0D108BD9-81ED-4DB2-BD59-A6C34878D82A}">
                    <a16:rowId xmlns:a16="http://schemas.microsoft.com/office/drawing/2014/main" val="2373329650"/>
                  </a:ext>
                </a:extLst>
              </a:tr>
              <a:tr h="274453">
                <a:tc>
                  <a:txBody>
                    <a:bodyPr/>
                    <a:lstStyle/>
                    <a:p>
                      <a:r>
                        <a:rPr kumimoji="1" lang="ja-JP" altLang="en-US" sz="1200" b="1" dirty="0"/>
                        <a:t>保護者会費</a:t>
                      </a:r>
                    </a:p>
                  </a:txBody>
                  <a:tcPr/>
                </a:tc>
                <a:tc>
                  <a:txBody>
                    <a:bodyPr/>
                    <a:lstStyle/>
                    <a:p>
                      <a:pPr algn="r"/>
                      <a:r>
                        <a:rPr kumimoji="1" lang="ja-JP" altLang="en-US" sz="1500" b="1" dirty="0"/>
                        <a:t>   </a:t>
                      </a:r>
                      <a:r>
                        <a:rPr kumimoji="1" lang="en-US" altLang="ja-JP" sz="1200" b="1" dirty="0"/>
                        <a:t>500</a:t>
                      </a:r>
                      <a:r>
                        <a:rPr kumimoji="1" lang="ja-JP" altLang="en-US" sz="1200" b="1" dirty="0"/>
                        <a:t>円</a:t>
                      </a:r>
                    </a:p>
                  </a:txBody>
                  <a:tcPr/>
                </a:tc>
                <a:extLst>
                  <a:ext uri="{0D108BD9-81ED-4DB2-BD59-A6C34878D82A}">
                    <a16:rowId xmlns:a16="http://schemas.microsoft.com/office/drawing/2014/main" val="207075628"/>
                  </a:ext>
                </a:extLst>
              </a:tr>
            </a:tbl>
          </a:graphicData>
        </a:graphic>
      </p:graphicFrame>
      <p:sp>
        <p:nvSpPr>
          <p:cNvPr id="30" name="テキスト プレースホルダー 29"/>
          <p:cNvSpPr>
            <a:spLocks noGrp="1"/>
          </p:cNvSpPr>
          <p:nvPr>
            <p:ph type="body" sz="quarter" idx="12"/>
          </p:nvPr>
        </p:nvSpPr>
        <p:spPr>
          <a:xfrm>
            <a:off x="433551" y="2641905"/>
            <a:ext cx="2703615" cy="893942"/>
          </a:xfrm>
        </p:spPr>
        <p:txBody>
          <a:bodyPr vert="horz" lIns="0" tIns="0" rIns="0" bIns="0" rtlCol="0" anchor="t">
            <a:noAutofit/>
          </a:bodyPr>
          <a:lstStyle/>
          <a:p>
            <a:pPr marL="0" indent="0">
              <a:buNone/>
            </a:pPr>
            <a:r>
              <a:rPr lang="ja-JP" altLang="en-US" sz="1000" b="1" dirty="0">
                <a:latin typeface="BIZ UDPゴシック" panose="020B0400000000000000" pitchFamily="50" charset="-128"/>
                <a:ea typeface="BIZ UDPゴシック" panose="020B0400000000000000" pitchFamily="50" charset="-128"/>
              </a:rPr>
              <a:t>[加算について]</a:t>
            </a:r>
            <a:br>
              <a:rPr lang="en-US" altLang="ja-JP" sz="1000" b="1" dirty="0">
                <a:latin typeface="BIZ UDPゴシック" panose="020B0400000000000000" pitchFamily="50" charset="-128"/>
                <a:ea typeface="BIZ UDPゴシック" panose="020B0400000000000000" pitchFamily="50" charset="-128"/>
              </a:rPr>
            </a:br>
            <a:r>
              <a:rPr lang="ja-JP" altLang="en-US" sz="1000" b="1" dirty="0">
                <a:latin typeface="BIZ UDPゴシック" panose="020B0400000000000000" pitchFamily="50" charset="-128"/>
                <a:ea typeface="BIZ UDPゴシック" panose="020B0400000000000000" pitchFamily="50" charset="-128"/>
              </a:rPr>
              <a:t> </a:t>
            </a:r>
            <a:r>
              <a:rPr lang="ja-JP" altLang="en-US" sz="1000" dirty="0">
                <a:solidFill>
                  <a:srgbClr val="000000"/>
                </a:solidFill>
                <a:latin typeface="BIZ UDPゴシック" panose="020B0400000000000000" pitchFamily="50" charset="-128"/>
                <a:ea typeface="BIZ UDPゴシック" panose="020B0400000000000000" pitchFamily="50" charset="-128"/>
              </a:rPr>
              <a:t>長期休み(春・夏・秋)は一部加算があります。</a:t>
            </a:r>
            <a:br>
              <a:rPr lang="ja-JP" altLang="en-US" sz="1000" dirty="0">
                <a:solidFill>
                  <a:srgbClr val="000000"/>
                </a:solidFill>
                <a:latin typeface="BIZ UDPゴシック" panose="020B0400000000000000" pitchFamily="50" charset="-128"/>
                <a:ea typeface="BIZ UDPゴシック" panose="020B0400000000000000" pitchFamily="50" charset="-128"/>
              </a:rPr>
            </a:br>
            <a:r>
              <a:rPr lang="ja-JP" altLang="en-US" sz="1000" dirty="0">
                <a:solidFill>
                  <a:srgbClr val="000000"/>
                </a:solidFill>
                <a:latin typeface="BIZ UDPゴシック" panose="020B0400000000000000" pitchFamily="50" charset="-128"/>
                <a:ea typeface="BIZ UDPゴシック" panose="020B0400000000000000" pitchFamily="50" charset="-128"/>
              </a:rPr>
              <a:t>  ・食事費/</a:t>
            </a:r>
            <a:r>
              <a:rPr lang="en-US" altLang="ja-JP" sz="1000" dirty="0">
                <a:solidFill>
                  <a:srgbClr val="000000"/>
                </a:solidFill>
                <a:latin typeface="BIZ UDPゴシック" panose="020B0400000000000000" pitchFamily="50" charset="-128"/>
                <a:ea typeface="BIZ UDPゴシック" panose="020B0400000000000000" pitchFamily="50" charset="-128"/>
              </a:rPr>
              <a:t>350</a:t>
            </a:r>
            <a:r>
              <a:rPr lang="ja-JP" altLang="en-US" sz="1000" dirty="0">
                <a:solidFill>
                  <a:srgbClr val="000000"/>
                </a:solidFill>
                <a:latin typeface="BIZ UDPゴシック" panose="020B0400000000000000" pitchFamily="50" charset="-128"/>
                <a:ea typeface="BIZ UDPゴシック" panose="020B0400000000000000" pitchFamily="50" charset="-128"/>
              </a:rPr>
              <a:t>円～</a:t>
            </a:r>
            <a:r>
              <a:rPr lang="en-US" altLang="ja-JP" sz="1000" dirty="0">
                <a:solidFill>
                  <a:srgbClr val="000000"/>
                </a:solidFill>
                <a:latin typeface="BIZ UDPゴシック" panose="020B0400000000000000" pitchFamily="50" charset="-128"/>
                <a:ea typeface="BIZ UDPゴシック" panose="020B0400000000000000" pitchFamily="50" charset="-128"/>
              </a:rPr>
              <a:t>400</a:t>
            </a:r>
            <a:r>
              <a:rPr lang="ja-JP" altLang="en-US" sz="1000" dirty="0">
                <a:solidFill>
                  <a:srgbClr val="000000"/>
                </a:solidFill>
                <a:latin typeface="BIZ UDPゴシック" panose="020B0400000000000000" pitchFamily="50" charset="-128"/>
                <a:ea typeface="BIZ UDPゴシック" panose="020B0400000000000000" pitchFamily="50" charset="-128"/>
              </a:rPr>
              <a:t>円×利用日数分</a:t>
            </a:r>
            <a:br>
              <a:rPr lang="en-US" altLang="ja-JP" sz="1000" dirty="0">
                <a:solidFill>
                  <a:srgbClr val="000000"/>
                </a:solidFill>
                <a:latin typeface="BIZ UDPゴシック" panose="020B0400000000000000" pitchFamily="50" charset="-128"/>
                <a:ea typeface="BIZ UDPゴシック" panose="020B0400000000000000" pitchFamily="50" charset="-128"/>
              </a:rPr>
            </a:br>
            <a:r>
              <a:rPr lang="ja-JP" altLang="en-US" sz="1000" dirty="0">
                <a:solidFill>
                  <a:srgbClr val="000000"/>
                </a:solidFill>
                <a:latin typeface="BIZ UDPゴシック" panose="020B0400000000000000" pitchFamily="50" charset="-128"/>
                <a:ea typeface="BIZ UDPゴシック" panose="020B0400000000000000" pitchFamily="50" charset="-128"/>
              </a:rPr>
              <a:t>　・保育加算</a:t>
            </a:r>
            <a:r>
              <a:rPr lang="en-US" altLang="ja-JP" sz="1000" dirty="0">
                <a:solidFill>
                  <a:srgbClr val="000000"/>
                </a:solidFill>
                <a:latin typeface="BIZ UDPゴシック" panose="020B0400000000000000" pitchFamily="50" charset="-128"/>
                <a:ea typeface="BIZ UDPゴシック" panose="020B0400000000000000" pitchFamily="50" charset="-128"/>
              </a:rPr>
              <a:t>(</a:t>
            </a:r>
            <a:r>
              <a:rPr lang="ja-JP" altLang="en-US" sz="1000" dirty="0">
                <a:solidFill>
                  <a:srgbClr val="000000"/>
                </a:solidFill>
                <a:latin typeface="BIZ UDPゴシック" panose="020B0400000000000000" pitchFamily="50" charset="-128"/>
                <a:ea typeface="BIZ UDPゴシック" panose="020B0400000000000000" pitchFamily="50" charset="-128"/>
              </a:rPr>
              <a:t>夏</a:t>
            </a:r>
            <a:r>
              <a:rPr lang="en-US" altLang="ja-JP" sz="1000" dirty="0">
                <a:solidFill>
                  <a:srgbClr val="000000"/>
                </a:solidFill>
                <a:latin typeface="BIZ UDPゴシック" panose="020B0400000000000000" pitchFamily="50" charset="-128"/>
                <a:ea typeface="BIZ UDPゴシック" panose="020B0400000000000000" pitchFamily="50" charset="-128"/>
              </a:rPr>
              <a:t>)</a:t>
            </a:r>
            <a:r>
              <a:rPr lang="ja-JP" altLang="en-US" sz="1000" dirty="0">
                <a:solidFill>
                  <a:srgbClr val="000000"/>
                </a:solidFill>
                <a:latin typeface="BIZ UDPゴシック" panose="020B0400000000000000" pitchFamily="50" charset="-128"/>
                <a:ea typeface="BIZ UDPゴシック" panose="020B0400000000000000" pitchFamily="50" charset="-128"/>
              </a:rPr>
              <a:t>/</a:t>
            </a:r>
            <a:r>
              <a:rPr lang="en-US" altLang="ja-JP" sz="1000" dirty="0">
                <a:solidFill>
                  <a:srgbClr val="000000"/>
                </a:solidFill>
                <a:latin typeface="BIZ UDPゴシック" panose="020B0400000000000000" pitchFamily="50" charset="-128"/>
                <a:ea typeface="BIZ UDPゴシック" panose="020B0400000000000000" pitchFamily="50" charset="-128"/>
              </a:rPr>
              <a:t> 7</a:t>
            </a:r>
            <a:r>
              <a:rPr lang="ja-JP" altLang="en-US" sz="1000" dirty="0">
                <a:solidFill>
                  <a:srgbClr val="000000"/>
                </a:solidFill>
                <a:latin typeface="BIZ UDPゴシック" panose="020B0400000000000000" pitchFamily="50" charset="-128"/>
                <a:ea typeface="BIZ UDPゴシック" panose="020B0400000000000000" pitchFamily="50" charset="-128"/>
              </a:rPr>
              <a:t>月 </a:t>
            </a:r>
            <a:r>
              <a:rPr lang="en-US" altLang="ja-JP" sz="1000" dirty="0">
                <a:solidFill>
                  <a:srgbClr val="000000"/>
                </a:solidFill>
                <a:latin typeface="BIZ UDPゴシック" panose="020B0400000000000000" pitchFamily="50" charset="-128"/>
                <a:ea typeface="BIZ UDPゴシック" panose="020B0400000000000000" pitchFamily="50" charset="-128"/>
              </a:rPr>
              <a:t>2,000</a:t>
            </a:r>
            <a:r>
              <a:rPr lang="ja-JP" altLang="en-US" sz="1000" dirty="0">
                <a:solidFill>
                  <a:srgbClr val="000000"/>
                </a:solidFill>
                <a:latin typeface="BIZ UDPゴシック" panose="020B0400000000000000" pitchFamily="50" charset="-128"/>
                <a:ea typeface="BIZ UDPゴシック" panose="020B0400000000000000" pitchFamily="50" charset="-128"/>
              </a:rPr>
              <a:t>円  </a:t>
            </a:r>
            <a:r>
              <a:rPr lang="en-US" altLang="ja-JP" sz="1000" dirty="0">
                <a:solidFill>
                  <a:srgbClr val="000000"/>
                </a:solidFill>
                <a:latin typeface="BIZ UDPゴシック" panose="020B0400000000000000" pitchFamily="50" charset="-128"/>
                <a:ea typeface="BIZ UDPゴシック" panose="020B0400000000000000" pitchFamily="50" charset="-128"/>
              </a:rPr>
              <a:t>8</a:t>
            </a:r>
            <a:r>
              <a:rPr lang="ja-JP" altLang="en-US" sz="1000" dirty="0">
                <a:solidFill>
                  <a:srgbClr val="000000"/>
                </a:solidFill>
                <a:latin typeface="BIZ UDPゴシック" panose="020B0400000000000000" pitchFamily="50" charset="-128"/>
                <a:ea typeface="BIZ UDPゴシック" panose="020B0400000000000000" pitchFamily="50" charset="-128"/>
              </a:rPr>
              <a:t>月</a:t>
            </a:r>
            <a:r>
              <a:rPr lang="en-US" altLang="ja-JP" sz="1000" dirty="0">
                <a:solidFill>
                  <a:srgbClr val="000000"/>
                </a:solidFill>
                <a:latin typeface="BIZ UDPゴシック" panose="020B0400000000000000" pitchFamily="50" charset="-128"/>
                <a:ea typeface="BIZ UDPゴシック" panose="020B0400000000000000" pitchFamily="50" charset="-128"/>
              </a:rPr>
              <a:t>3,000</a:t>
            </a:r>
            <a:r>
              <a:rPr lang="ja-JP" altLang="en-US" sz="1000" dirty="0">
                <a:solidFill>
                  <a:srgbClr val="000000"/>
                </a:solidFill>
                <a:latin typeface="BIZ UDPゴシック" panose="020B0400000000000000" pitchFamily="50" charset="-128"/>
                <a:ea typeface="BIZ UDPゴシック" panose="020B0400000000000000" pitchFamily="50" charset="-128"/>
              </a:rPr>
              <a:t>円　　</a:t>
            </a:r>
            <a:br>
              <a:rPr lang="en-US" altLang="ja-JP" sz="1000" dirty="0">
                <a:solidFill>
                  <a:srgbClr val="000000"/>
                </a:solidFill>
                <a:latin typeface="BIZ UDPゴシック" panose="020B0400000000000000" pitchFamily="50" charset="-128"/>
                <a:ea typeface="BIZ UDPゴシック" panose="020B0400000000000000" pitchFamily="50" charset="-128"/>
              </a:rPr>
            </a:br>
            <a:r>
              <a:rPr lang="ja-JP" altLang="en-US" sz="1000" dirty="0">
                <a:solidFill>
                  <a:srgbClr val="000000"/>
                </a:solidFill>
                <a:latin typeface="BIZ UDPゴシック" panose="020B0400000000000000" pitchFamily="50" charset="-128"/>
                <a:ea typeface="BIZ UDPゴシック" panose="020B0400000000000000" pitchFamily="50" charset="-128"/>
              </a:rPr>
              <a:t>　・活動費/おでかけに応じ加算</a:t>
            </a:r>
          </a:p>
          <a:p>
            <a:pPr marL="0" indent="0">
              <a:buNone/>
            </a:pPr>
            <a:endParaRPr lang="ja-JP" altLang="en-US" sz="1000" dirty="0">
              <a:solidFill>
                <a:srgbClr val="000000"/>
              </a:solidFill>
              <a:latin typeface="BIZ UDPゴシック" panose="020B0400000000000000" pitchFamily="50" charset="-128"/>
              <a:ea typeface="BIZ UDPゴシック" panose="020B0400000000000000" pitchFamily="50" charset="-128"/>
            </a:endParaRPr>
          </a:p>
          <a:p>
            <a:pPr marL="0" indent="0">
              <a:buNone/>
            </a:pPr>
            <a:endParaRPr lang="ja-JP" altLang="en-US" sz="1000" dirty="0">
              <a:solidFill>
                <a:srgbClr val="000000"/>
              </a:solidFill>
              <a:latin typeface="BIZ UDPゴシック" panose="020B0400000000000000" pitchFamily="50" charset="-128"/>
              <a:ea typeface="BIZ UDPゴシック" panose="020B0400000000000000" pitchFamily="50" charset="-128"/>
            </a:endParaRPr>
          </a:p>
        </p:txBody>
      </p:sp>
      <p:sp>
        <p:nvSpPr>
          <p:cNvPr id="32" name="テキスト プレースホルダー 29"/>
          <p:cNvSpPr>
            <a:spLocks noGrp="1"/>
          </p:cNvSpPr>
          <p:nvPr>
            <p:ph type="body" sz="quarter" idx="12"/>
          </p:nvPr>
        </p:nvSpPr>
        <p:spPr>
          <a:xfrm>
            <a:off x="1934548" y="638885"/>
            <a:ext cx="949624" cy="147806"/>
          </a:xfrm>
        </p:spPr>
        <p:txBody>
          <a:bodyPr vert="horz" lIns="0" tIns="0" rIns="0" bIns="0" rtlCol="0" anchor="t">
            <a:noAutofit/>
          </a:bodyPr>
          <a:lstStyle/>
          <a:p>
            <a:pPr marL="0" indent="0">
              <a:buNone/>
            </a:pPr>
            <a:r>
              <a:rPr lang="ja-JP" altLang="en-US" sz="900" dirty="0">
                <a:solidFill>
                  <a:srgbClr val="000000"/>
                </a:solidFill>
                <a:latin typeface="BIZ UDPゴシック" panose="020B0400000000000000" pitchFamily="50" charset="-128"/>
                <a:ea typeface="BIZ UDPゴシック" panose="020B0400000000000000" pitchFamily="50" charset="-128"/>
              </a:rPr>
              <a:t>※１～6年生一律</a:t>
            </a:r>
          </a:p>
        </p:txBody>
      </p:sp>
      <p:sp>
        <p:nvSpPr>
          <p:cNvPr id="33" name="テキスト プレースホルダー 2"/>
          <p:cNvSpPr>
            <a:spLocks noGrp="1"/>
          </p:cNvSpPr>
          <p:nvPr>
            <p:ph type="body" sz="quarter" idx="15"/>
          </p:nvPr>
        </p:nvSpPr>
        <p:spPr>
          <a:xfrm>
            <a:off x="411671" y="4815538"/>
            <a:ext cx="1882064" cy="258343"/>
          </a:xfrm>
        </p:spPr>
        <p:txBody>
          <a:bodyPr vert="horz" lIns="0" tIns="0" rIns="0" bIns="0" rtlCol="0" anchor="t">
            <a:noAutofit/>
          </a:bodyPr>
          <a:lstStyle/>
          <a:p>
            <a:r>
              <a:rPr lang="ja-JP" altLang="en-US" sz="1800" b="1" dirty="0">
                <a:solidFill>
                  <a:srgbClr val="FE9E00"/>
                </a:solidFill>
                <a:latin typeface="BIZ UDPゴシック" panose="020B0400000000000000" pitchFamily="50" charset="-128"/>
                <a:ea typeface="BIZ UDPゴシック" panose="020B0400000000000000" pitchFamily="50" charset="-128"/>
              </a:rPr>
              <a:t>・児童の傷害保険</a:t>
            </a:r>
          </a:p>
        </p:txBody>
      </p:sp>
      <p:sp>
        <p:nvSpPr>
          <p:cNvPr id="34" name="テキスト プレースホルダー 29"/>
          <p:cNvSpPr>
            <a:spLocks noGrp="1"/>
          </p:cNvSpPr>
          <p:nvPr>
            <p:ph type="body" sz="quarter" idx="12"/>
          </p:nvPr>
        </p:nvSpPr>
        <p:spPr>
          <a:xfrm>
            <a:off x="497577" y="5155599"/>
            <a:ext cx="2673350" cy="810802"/>
          </a:xfrm>
        </p:spPr>
        <p:txBody>
          <a:bodyPr vert="horz" lIns="0" tIns="0" rIns="0" bIns="0" rtlCol="0" anchor="t">
            <a:noAutofit/>
          </a:bodyPr>
          <a:lstStyle/>
          <a:p>
            <a:pPr marL="0" indent="0">
              <a:buNone/>
            </a:pPr>
            <a:r>
              <a:rPr lang="ja-JP" altLang="en-US" sz="1050" dirty="0">
                <a:latin typeface="BIZ UDPゴシック" panose="020B0400000000000000" pitchFamily="50" charset="-128"/>
                <a:ea typeface="BIZ UDPゴシック" panose="020B0400000000000000" pitchFamily="50" charset="-128"/>
              </a:rPr>
              <a:t>児童は傷害保険に加入します。(全児童)</a:t>
            </a:r>
            <a:br>
              <a:rPr lang="ja-JP" altLang="en-US" sz="1050" dirty="0">
                <a:latin typeface="BIZ UDPゴシック" panose="020B0400000000000000" pitchFamily="50" charset="-128"/>
                <a:ea typeface="BIZ UDPゴシック" panose="020B0400000000000000" pitchFamily="50" charset="-128"/>
              </a:rPr>
            </a:br>
            <a:r>
              <a:rPr lang="ja-JP" altLang="en-US" sz="1050" dirty="0">
                <a:solidFill>
                  <a:srgbClr val="000000"/>
                </a:solidFill>
                <a:latin typeface="BIZ UDPゴシック" panose="020B0400000000000000" pitchFamily="50" charset="-128"/>
                <a:ea typeface="BIZ UDPゴシック" panose="020B0400000000000000" pitchFamily="50" charset="-128"/>
              </a:rPr>
              <a:t>保険料は児童クラブ負担とし、児童クラブ生活内でのケガやウイルス性の食中毒について、保険の範囲内で対応します。</a:t>
            </a:r>
          </a:p>
          <a:p>
            <a:pPr marL="0" indent="0">
              <a:buNone/>
            </a:pPr>
            <a:endParaRPr lang="ja-JP" altLang="en-US" dirty="0">
              <a:solidFill>
                <a:srgbClr val="000000"/>
              </a:solidFill>
              <a:latin typeface="BIZ UDPゴシック" panose="020B0400000000000000" pitchFamily="50" charset="-128"/>
              <a:ea typeface="BIZ UDPゴシック" panose="020B0400000000000000" pitchFamily="50" charset="-128"/>
            </a:endParaRPr>
          </a:p>
          <a:p>
            <a:pPr marL="0" indent="0">
              <a:buNone/>
            </a:pPr>
            <a:endParaRPr lang="ja-JP" altLang="en-US" dirty="0">
              <a:solidFill>
                <a:srgbClr val="000000"/>
              </a:solidFill>
              <a:latin typeface="BIZ UDPゴシック" panose="020B0400000000000000" pitchFamily="50" charset="-128"/>
              <a:ea typeface="BIZ UDPゴシック" panose="020B0400000000000000" pitchFamily="50" charset="-128"/>
            </a:endParaRPr>
          </a:p>
          <a:p>
            <a:pPr marL="0" indent="0">
              <a:buNone/>
            </a:pPr>
            <a:endParaRPr lang="ja-JP" altLang="en-US" dirty="0">
              <a:solidFill>
                <a:srgbClr val="000000"/>
              </a:solidFill>
              <a:latin typeface="BIZ UDPゴシック" panose="020B0400000000000000" pitchFamily="50" charset="-128"/>
              <a:ea typeface="BIZ UDPゴシック" panose="020B0400000000000000" pitchFamily="50" charset="-128"/>
            </a:endParaRPr>
          </a:p>
        </p:txBody>
      </p:sp>
      <p:sp>
        <p:nvSpPr>
          <p:cNvPr id="35" name="テキスト プレースホルダー 29"/>
          <p:cNvSpPr>
            <a:spLocks noGrp="1"/>
          </p:cNvSpPr>
          <p:nvPr>
            <p:ph type="body" sz="quarter" idx="12"/>
          </p:nvPr>
        </p:nvSpPr>
        <p:spPr>
          <a:xfrm>
            <a:off x="433551" y="3659821"/>
            <a:ext cx="2737376" cy="1127400"/>
          </a:xfrm>
        </p:spPr>
        <p:txBody>
          <a:bodyPr vert="horz" lIns="0" tIns="0" rIns="0" bIns="0" rtlCol="0" anchor="t">
            <a:noAutofit/>
          </a:bodyPr>
          <a:lstStyle/>
          <a:p>
            <a:pPr marL="0" indent="0">
              <a:buNone/>
            </a:pPr>
            <a:r>
              <a:rPr lang="ja-JP" altLang="en-US" sz="1000" b="1" dirty="0">
                <a:latin typeface="BIZ UDPゴシック" panose="020B0400000000000000" pitchFamily="50" charset="-128"/>
                <a:ea typeface="BIZ UDPゴシック" panose="020B0400000000000000" pitchFamily="50" charset="-128"/>
              </a:rPr>
              <a:t>[市の利用料軽減事業について]</a:t>
            </a:r>
            <a:br>
              <a:rPr lang="ja-JP" altLang="en-US" sz="1000" dirty="0">
                <a:latin typeface="BIZ UDPゴシック" panose="020B0400000000000000" pitchFamily="50" charset="-128"/>
                <a:ea typeface="BIZ UDPゴシック" panose="020B0400000000000000" pitchFamily="50" charset="-128"/>
              </a:rPr>
            </a:br>
            <a:r>
              <a:rPr lang="ja-JP" altLang="en-US" sz="1000" dirty="0">
                <a:latin typeface="BIZ UDPゴシック" panose="020B0400000000000000" pitchFamily="50" charset="-128"/>
                <a:ea typeface="BIZ UDPゴシック" panose="020B0400000000000000" pitchFamily="50" charset="-128"/>
              </a:rPr>
              <a:t>那覇市が実施している「放課後児童クラブ利用料軽減事業」を利用し、対象者は基本保育料を半額にしています。</a:t>
            </a:r>
            <a:r>
              <a:rPr lang="en-US" altLang="ja-JP" sz="1000" dirty="0">
                <a:latin typeface="BIZ UDPゴシック" panose="020B0400000000000000" pitchFamily="50" charset="-128"/>
                <a:ea typeface="BIZ UDPゴシック" panose="020B0400000000000000" pitchFamily="50" charset="-128"/>
              </a:rPr>
              <a:t> </a:t>
            </a:r>
            <a:br>
              <a:rPr lang="en-US" altLang="ja-JP" sz="1000" dirty="0">
                <a:latin typeface="BIZ UDPゴシック" panose="020B0400000000000000" pitchFamily="50" charset="-128"/>
                <a:ea typeface="BIZ UDPゴシック" panose="020B0400000000000000" pitchFamily="50" charset="-128"/>
              </a:rPr>
            </a:br>
            <a:r>
              <a:rPr lang="ja-JP" altLang="en-US" sz="1000" dirty="0">
                <a:latin typeface="BIZ UDPゴシック" panose="020B0400000000000000" pitchFamily="50" charset="-128"/>
                <a:ea typeface="BIZ UDPゴシック" panose="020B0400000000000000" pitchFamily="50" charset="-128"/>
              </a:rPr>
              <a:t>対象者→児童扶養手当受給者、母子父子家庭等医療費助成受給者、生活保護受給者</a:t>
            </a:r>
            <a:br>
              <a:rPr lang="en-US" altLang="ja-JP" sz="900" dirty="0">
                <a:solidFill>
                  <a:srgbClr val="000000"/>
                </a:solidFill>
                <a:latin typeface="BIZ UDPゴシック" panose="020B0400000000000000" pitchFamily="50" charset="-128"/>
                <a:ea typeface="BIZ UDPゴシック" panose="020B0400000000000000" pitchFamily="50" charset="-128"/>
              </a:rPr>
            </a:br>
            <a:br>
              <a:rPr lang="ja-JP" altLang="en-US" sz="900" dirty="0">
                <a:solidFill>
                  <a:srgbClr val="000000"/>
                </a:solidFill>
                <a:latin typeface="BIZ UDPゴシック" panose="020B0400000000000000" pitchFamily="50" charset="-128"/>
                <a:ea typeface="BIZ UDPゴシック" panose="020B0400000000000000" pitchFamily="50" charset="-128"/>
              </a:rPr>
            </a:br>
            <a:r>
              <a:rPr lang="ja-JP" altLang="en-US" sz="900" dirty="0">
                <a:solidFill>
                  <a:srgbClr val="000000"/>
                </a:solidFill>
                <a:latin typeface="BIZ UDPゴシック" panose="020B0400000000000000" pitchFamily="50" charset="-128"/>
                <a:ea typeface="BIZ UDPゴシック" panose="020B0400000000000000" pitchFamily="50" charset="-128"/>
              </a:rPr>
              <a:t> </a:t>
            </a:r>
          </a:p>
          <a:p>
            <a:pPr marL="0" indent="0">
              <a:buNone/>
            </a:pPr>
            <a:endParaRPr lang="ja-JP" altLang="en-US" sz="900" dirty="0">
              <a:solidFill>
                <a:srgbClr val="000000"/>
              </a:solidFill>
              <a:latin typeface="BIZ UDPゴシック" panose="020B0400000000000000" pitchFamily="50" charset="-128"/>
              <a:ea typeface="BIZ UDPゴシック" panose="020B0400000000000000" pitchFamily="50" charset="-128"/>
            </a:endParaRPr>
          </a:p>
          <a:p>
            <a:pPr marL="0" indent="0">
              <a:buNone/>
            </a:pPr>
            <a:endParaRPr lang="ja-JP" altLang="en-US" sz="900" dirty="0">
              <a:solidFill>
                <a:srgbClr val="000000"/>
              </a:solidFill>
              <a:latin typeface="BIZ UDPゴシック" panose="020B0400000000000000" pitchFamily="50" charset="-128"/>
              <a:ea typeface="BIZ UDPゴシック" panose="020B0400000000000000" pitchFamily="50" charset="-128"/>
            </a:endParaRPr>
          </a:p>
        </p:txBody>
      </p:sp>
      <p:sp>
        <p:nvSpPr>
          <p:cNvPr id="36" name="テキスト プレースホルダー 2"/>
          <p:cNvSpPr>
            <a:spLocks noGrp="1"/>
          </p:cNvSpPr>
          <p:nvPr>
            <p:ph type="body" sz="quarter" idx="15"/>
          </p:nvPr>
        </p:nvSpPr>
        <p:spPr>
          <a:xfrm>
            <a:off x="433551" y="6126599"/>
            <a:ext cx="1271425" cy="274637"/>
          </a:xfrm>
        </p:spPr>
        <p:txBody>
          <a:bodyPr vert="horz" lIns="0" tIns="0" rIns="0" bIns="0" rtlCol="0" anchor="t">
            <a:noAutofit/>
          </a:bodyPr>
          <a:lstStyle/>
          <a:p>
            <a:r>
              <a:rPr lang="ja-JP" altLang="en-US" sz="1800" b="1" dirty="0">
                <a:solidFill>
                  <a:srgbClr val="FE9E00"/>
                </a:solidFill>
                <a:latin typeface="BIZ UDPゴシック" panose="020B0400000000000000" pitchFamily="50" charset="-128"/>
                <a:ea typeface="BIZ UDPゴシック" panose="020B0400000000000000" pitchFamily="50" charset="-128"/>
              </a:rPr>
              <a:t>・運営形態</a:t>
            </a:r>
          </a:p>
        </p:txBody>
      </p:sp>
      <p:sp>
        <p:nvSpPr>
          <p:cNvPr id="37" name="テキスト プレースホルダー 29"/>
          <p:cNvSpPr>
            <a:spLocks noGrp="1"/>
          </p:cNvSpPr>
          <p:nvPr>
            <p:ph type="body" sz="quarter" idx="12"/>
          </p:nvPr>
        </p:nvSpPr>
        <p:spPr>
          <a:xfrm>
            <a:off x="474514" y="6457777"/>
            <a:ext cx="2750052" cy="820924"/>
          </a:xfrm>
        </p:spPr>
        <p:txBody>
          <a:bodyPr vert="horz" lIns="0" tIns="0" rIns="0" bIns="0" rtlCol="0" anchor="t">
            <a:noAutofit/>
          </a:bodyPr>
          <a:lstStyle/>
          <a:p>
            <a:pPr marL="0" indent="0">
              <a:buNone/>
            </a:pPr>
            <a:r>
              <a:rPr lang="ja-JP" altLang="en-US" sz="1050" dirty="0">
                <a:solidFill>
                  <a:srgbClr val="000000"/>
                </a:solidFill>
                <a:latin typeface="BIZ UDPゴシック" panose="020B0400000000000000" pitchFamily="50" charset="-128"/>
                <a:ea typeface="BIZ UDPゴシック" panose="020B0400000000000000" pitchFamily="50" charset="-128"/>
              </a:rPr>
              <a:t>すずのね児童クラブは、放課後児童健全育成事業の補助金と保護者の皆様から徴収する利用料で運営しています。</a:t>
            </a:r>
            <a:br>
              <a:rPr lang="ja-JP" altLang="en-US" sz="1050" dirty="0">
                <a:solidFill>
                  <a:srgbClr val="000000"/>
                </a:solidFill>
                <a:latin typeface="BIZ UDPゴシック" panose="020B0400000000000000" pitchFamily="50" charset="-128"/>
                <a:ea typeface="BIZ UDPゴシック" panose="020B0400000000000000" pitchFamily="50" charset="-128"/>
              </a:rPr>
            </a:br>
            <a:r>
              <a:rPr lang="ja-JP" altLang="en-US" sz="1050" dirty="0">
                <a:solidFill>
                  <a:srgbClr val="000000"/>
                </a:solidFill>
                <a:latin typeface="BIZ UDPゴシック" panose="020B0400000000000000" pitchFamily="50" charset="-128"/>
                <a:ea typeface="BIZ UDPゴシック" panose="020B0400000000000000" pitchFamily="50" charset="-128"/>
              </a:rPr>
              <a:t>運営は一般社団法人たっくたっくが行います</a:t>
            </a:r>
          </a:p>
          <a:p>
            <a:pPr marL="0" indent="0">
              <a:buNone/>
            </a:pPr>
            <a:endParaRPr lang="ja-JP" altLang="en-US" dirty="0">
              <a:solidFill>
                <a:srgbClr val="000000"/>
              </a:solidFill>
              <a:latin typeface="BIZ UDPゴシック" panose="020B0400000000000000" pitchFamily="50" charset="-128"/>
              <a:ea typeface="BIZ UDPゴシック" panose="020B0400000000000000" pitchFamily="50" charset="-128"/>
            </a:endParaRPr>
          </a:p>
          <a:p>
            <a:pPr marL="0" indent="0">
              <a:buNone/>
            </a:pPr>
            <a:endParaRPr lang="ja-JP" altLang="en-US" dirty="0">
              <a:solidFill>
                <a:srgbClr val="000000"/>
              </a:solidFill>
              <a:latin typeface="BIZ UDPゴシック" panose="020B0400000000000000" pitchFamily="50" charset="-128"/>
              <a:ea typeface="BIZ UDPゴシック" panose="020B0400000000000000" pitchFamily="50" charset="-128"/>
            </a:endParaRPr>
          </a:p>
          <a:p>
            <a:pPr marL="0" indent="0">
              <a:buNone/>
            </a:pPr>
            <a:endParaRPr lang="ja-JP" altLang="en-US" dirty="0">
              <a:solidFill>
                <a:srgbClr val="000000"/>
              </a:solidFill>
              <a:latin typeface="BIZ UDPゴシック" panose="020B0400000000000000" pitchFamily="50" charset="-128"/>
              <a:ea typeface="BIZ UDPゴシック" panose="020B0400000000000000" pitchFamily="50" charset="-128"/>
            </a:endParaRPr>
          </a:p>
        </p:txBody>
      </p:sp>
      <p:sp>
        <p:nvSpPr>
          <p:cNvPr id="38" name="テキスト プレースホルダー 6">
            <a:extLst>
              <a:ext uri="{FF2B5EF4-FFF2-40B4-BE49-F238E27FC236}">
                <a16:creationId xmlns:a16="http://schemas.microsoft.com/office/drawing/2014/main" id="{487B8C9E-CDCD-46EB-941E-EEBFCB73B22D}"/>
              </a:ext>
            </a:extLst>
          </p:cNvPr>
          <p:cNvSpPr txBox="1">
            <a:spLocks/>
          </p:cNvSpPr>
          <p:nvPr/>
        </p:nvSpPr>
        <p:spPr>
          <a:xfrm>
            <a:off x="3563464" y="4689226"/>
            <a:ext cx="1907359" cy="277812"/>
          </a:xfrm>
          <a:prstGeom prst="rect">
            <a:avLst/>
          </a:prstGeom>
        </p:spPr>
        <p:txBody>
          <a:bodyPr vert="horz" lIns="0" tIns="0" rIns="0" bIns="0" rtlCol="0" anchor="t">
            <a:noAutofit/>
          </a:bodyPr>
          <a:lstStyle>
            <a:lvl1pPr marL="0" indent="0" algn="l" defTabSz="754335" rtl="0" eaLnBrk="1" latinLnBrk="0" hangingPunct="1">
              <a:lnSpc>
                <a:spcPct val="90000"/>
              </a:lnSpc>
              <a:spcBef>
                <a:spcPts val="0"/>
              </a:spcBef>
              <a:buFont typeface="Arial" panose="020B0604020202020204" pitchFamily="34" charset="0"/>
              <a:buNone/>
              <a:defRPr kumimoji="1" lang="ja-JP" sz="2000" b="1" kern="1200" baseline="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0" indent="0" algn="l" defTabSz="754335"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0" indent="0" algn="l" defTabSz="754335"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0" indent="0" algn="l" defTabSz="754335"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0" indent="0" algn="l" defTabSz="754335"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074421" indent="-188583" algn="l" defTabSz="754335"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6pPr>
            <a:lvl7pPr marL="2451588" indent="-188583" algn="l" defTabSz="754335"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7pPr>
            <a:lvl8pPr marL="2828755" indent="-188583" algn="l" defTabSz="754335"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8pPr>
            <a:lvl9pPr marL="3205923" indent="-188583" algn="l" defTabSz="754335"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9pPr>
          </a:lstStyle>
          <a:p>
            <a:r>
              <a:rPr lang="ja-JP" altLang="en-US" sz="1600" u="sng" dirty="0">
                <a:latin typeface="BIZ UDPゴシック" panose="020B0400000000000000" pitchFamily="50" charset="-128"/>
                <a:ea typeface="BIZ UDPゴシック" panose="020B0400000000000000" pitchFamily="50" charset="-128"/>
              </a:rPr>
              <a:t>私たちの理念</a:t>
            </a:r>
          </a:p>
        </p:txBody>
      </p:sp>
      <p:sp>
        <p:nvSpPr>
          <p:cNvPr id="39" name="テキスト プレースホルダー 8">
            <a:extLst>
              <a:ext uri="{FF2B5EF4-FFF2-40B4-BE49-F238E27FC236}">
                <a16:creationId xmlns:a16="http://schemas.microsoft.com/office/drawing/2014/main" id="{E1DEA9A4-D334-4C1C-83AA-0BB1C2CDC1A9}"/>
              </a:ext>
            </a:extLst>
          </p:cNvPr>
          <p:cNvSpPr txBox="1">
            <a:spLocks/>
          </p:cNvSpPr>
          <p:nvPr/>
        </p:nvSpPr>
        <p:spPr>
          <a:xfrm>
            <a:off x="3586008" y="5041264"/>
            <a:ext cx="2819400" cy="2141568"/>
          </a:xfrm>
          <a:prstGeom prst="rect">
            <a:avLst/>
          </a:prstGeom>
        </p:spPr>
        <p:txBody>
          <a:bodyPr vert="horz" lIns="0" tIns="0" rIns="0" bIns="0" rtlCol="0" anchor="t">
            <a:noAutofit/>
          </a:bodyPr>
          <a:lstStyle>
            <a:lvl1pPr marL="0" indent="0" algn="l" defTabSz="754335" rtl="0" eaLnBrk="1" latinLnBrk="0" hangingPunct="1">
              <a:lnSpc>
                <a:spcPct val="120000"/>
              </a:lnSpc>
              <a:spcBef>
                <a:spcPts val="0"/>
              </a:spcBef>
              <a:buFont typeface="Arial" panose="020B0604020202020204" pitchFamily="34" charset="0"/>
              <a:buNone/>
              <a:defRPr kumimoji="1" lang="ja-JP" sz="10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0" indent="0" algn="l" defTabSz="754335"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0" indent="0" algn="l" defTabSz="754335"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0" indent="0" algn="l" defTabSz="754335"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0" indent="0" algn="l" defTabSz="754335"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074421" indent="-188583" algn="l" defTabSz="754335"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6pPr>
            <a:lvl7pPr marL="2451588" indent="-188583" algn="l" defTabSz="754335"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7pPr>
            <a:lvl8pPr marL="2828755" indent="-188583" algn="l" defTabSz="754335"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8pPr>
            <a:lvl9pPr marL="3205923" indent="-188583" algn="l" defTabSz="754335"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9pPr>
          </a:lstStyle>
          <a:p>
            <a:r>
              <a:rPr lang="ja-JP" altLang="en-US" sz="1050" dirty="0">
                <a:latin typeface="BIZ UDPゴシック" panose="020B0400000000000000" pitchFamily="50" charset="-128"/>
                <a:ea typeface="BIZ UDPゴシック" panose="020B0400000000000000" pitchFamily="50" charset="-128"/>
              </a:rPr>
              <a:t>私達、一般社団法人たっくたっくの願いは「すべての人々の幸せ」です。</a:t>
            </a:r>
            <a:endParaRPr lang="en-US" altLang="ja-JP" sz="1050" dirty="0">
              <a:latin typeface="BIZ UDPゴシック" panose="020B0400000000000000" pitchFamily="50" charset="-128"/>
              <a:ea typeface="BIZ UDPゴシック" panose="020B0400000000000000" pitchFamily="50" charset="-128"/>
            </a:endParaRPr>
          </a:p>
          <a:p>
            <a:endParaRPr lang="en-US" altLang="ja-JP" sz="105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 「生命を大切にし、健康な心と体を育てる」ことを使命とし、「地域に愛され人々から信頼される団体」を目指します。</a:t>
            </a:r>
            <a:br>
              <a:rPr lang="en-US" altLang="ja-JP" sz="1050" dirty="0">
                <a:latin typeface="BIZ UDPゴシック" panose="020B0400000000000000" pitchFamily="50" charset="-128"/>
                <a:ea typeface="BIZ UDPゴシック" panose="020B0400000000000000" pitchFamily="50" charset="-128"/>
              </a:rPr>
            </a:br>
            <a:endParaRPr lang="en-US" altLang="ja-JP" sz="105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　そのため、「一人ひとりが尊重された環境」を整え、社会を活きいきとした健全な姿へと導きます。</a:t>
            </a:r>
            <a:endParaRPr lang="en-US" altLang="ja-JP" sz="105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　良い社会の中で未来を担う子どもたちを育むことが、すべての人々の幸せへと繋がることを信じ、日々歩んでいきます。</a:t>
            </a:r>
          </a:p>
        </p:txBody>
      </p:sp>
      <p:pic>
        <p:nvPicPr>
          <p:cNvPr id="41" name="図 40">
            <a:extLst>
              <a:ext uri="{FF2B5EF4-FFF2-40B4-BE49-F238E27FC236}">
                <a16:creationId xmlns:a16="http://schemas.microsoft.com/office/drawing/2014/main" id="{1F2E6D4C-B8EC-4045-B54A-5307D42266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9902" y="4630898"/>
            <a:ext cx="744584" cy="326972"/>
          </a:xfrm>
          <a:prstGeom prst="rect">
            <a:avLst/>
          </a:prstGeom>
        </p:spPr>
      </p:pic>
      <p:sp>
        <p:nvSpPr>
          <p:cNvPr id="11" name="テキスト プレースホルダー 10"/>
          <p:cNvSpPr>
            <a:spLocks noGrp="1"/>
          </p:cNvSpPr>
          <p:nvPr>
            <p:ph type="body" sz="quarter" idx="20"/>
          </p:nvPr>
        </p:nvSpPr>
        <p:spPr>
          <a:xfrm>
            <a:off x="7139978" y="6818356"/>
            <a:ext cx="2615502" cy="505184"/>
          </a:xfrm>
        </p:spPr>
        <p:txBody>
          <a:bodyPr vert="horz" lIns="0" tIns="0" rIns="0" bIns="0" rtlCol="0" anchor="t">
            <a:noAutofit/>
          </a:bodyPr>
          <a:lstStyle/>
          <a:p>
            <a:r>
              <a:rPr lang="ja-JP" altLang="en-US" dirty="0">
                <a:latin typeface="BIZ UDPゴシック" panose="020B0400000000000000" pitchFamily="50" charset="-128"/>
                <a:ea typeface="BIZ UDPゴシック" panose="020B0400000000000000" pitchFamily="50" charset="-128"/>
              </a:rPr>
              <a:t>☎：070-</a:t>
            </a:r>
            <a:r>
              <a:rPr lang="en-US" altLang="ja-JP" dirty="0">
                <a:latin typeface="BIZ UDPゴシック" panose="020B0400000000000000" pitchFamily="50" charset="-128"/>
                <a:ea typeface="BIZ UDPゴシック" panose="020B0400000000000000" pitchFamily="50" charset="-128"/>
              </a:rPr>
              <a:t>5817-3322</a:t>
            </a:r>
            <a:endParaRPr lang="ja-JP" altLang="en-US"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✉：suzunone201</a:t>
            </a:r>
            <a:r>
              <a:rPr lang="en-US" altLang="ja-JP" dirty="0">
                <a:latin typeface="BIZ UDPゴシック" panose="020B0400000000000000" pitchFamily="50" charset="-128"/>
                <a:ea typeface="BIZ UDPゴシック" panose="020B0400000000000000" pitchFamily="50" charset="-128"/>
              </a:rPr>
              <a:t>50401@gmail.com</a:t>
            </a:r>
            <a:endParaRPr lang="ja-JP" altLang="en-US"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住所：沖縄県那覇市宇栄原</a:t>
            </a:r>
            <a:r>
              <a:rPr lang="en-US" altLang="ja-JP" dirty="0">
                <a:latin typeface="BIZ UDPゴシック" panose="020B0400000000000000" pitchFamily="50" charset="-128"/>
                <a:ea typeface="BIZ UDPゴシック" panose="020B0400000000000000" pitchFamily="50" charset="-128"/>
              </a:rPr>
              <a:t>2-8-7</a:t>
            </a:r>
            <a:endParaRPr lang="ja-JP" altLang="en-US" dirty="0">
              <a:latin typeface="BIZ UDPゴシック" panose="020B0400000000000000" pitchFamily="50" charset="-128"/>
              <a:ea typeface="BIZ UDPゴシック" panose="020B0400000000000000" pitchFamily="50" charset="-128"/>
            </a:endParaRPr>
          </a:p>
        </p:txBody>
      </p:sp>
      <p:sp>
        <p:nvSpPr>
          <p:cNvPr id="15" name="タイトル 14"/>
          <p:cNvSpPr>
            <a:spLocks noGrp="1"/>
          </p:cNvSpPr>
          <p:nvPr>
            <p:ph type="title"/>
          </p:nvPr>
        </p:nvSpPr>
        <p:spPr>
          <a:xfrm>
            <a:off x="7104776" y="4548604"/>
            <a:ext cx="2378019" cy="515938"/>
          </a:xfrm>
        </p:spPr>
        <p:txBody>
          <a:bodyPr>
            <a:normAutofit/>
          </a:bodyPr>
          <a:lstStyle/>
          <a:p>
            <a:r>
              <a:rPr lang="ja-JP" altLang="en-US" sz="2000" dirty="0">
                <a:solidFill>
                  <a:schemeClr val="tx1"/>
                </a:solidFill>
                <a:latin typeface="BIZ UDPゴシック" panose="020B0400000000000000" pitchFamily="50" charset="-128"/>
                <a:ea typeface="BIZ UDPゴシック" panose="020B0400000000000000" pitchFamily="50" charset="-128"/>
              </a:rPr>
              <a:t>すずの</a:t>
            </a:r>
            <a:r>
              <a:rPr lang="ja-JP" altLang="en-US" sz="2000" dirty="0" err="1">
                <a:solidFill>
                  <a:schemeClr val="tx1"/>
                </a:solidFill>
                <a:latin typeface="BIZ UDPゴシック" panose="020B0400000000000000" pitchFamily="50" charset="-128"/>
                <a:ea typeface="BIZ UDPゴシック" panose="020B0400000000000000" pitchFamily="50" charset="-128"/>
              </a:rPr>
              <a:t>ね</a:t>
            </a:r>
            <a:r>
              <a:rPr lang="ja-JP" altLang="en-US" sz="2000" dirty="0">
                <a:solidFill>
                  <a:schemeClr val="tx1"/>
                </a:solidFill>
                <a:latin typeface="BIZ UDPゴシック" panose="020B0400000000000000" pitchFamily="50" charset="-128"/>
                <a:ea typeface="BIZ UDPゴシック" panose="020B0400000000000000" pitchFamily="50" charset="-128"/>
              </a:rPr>
              <a:t>児童クラブ</a:t>
            </a:r>
          </a:p>
        </p:txBody>
      </p:sp>
      <p:sp>
        <p:nvSpPr>
          <p:cNvPr id="16" name="テキスト プレースホルダー 15"/>
          <p:cNvSpPr>
            <a:spLocks noGrp="1"/>
          </p:cNvSpPr>
          <p:nvPr>
            <p:ph type="body" sz="quarter" idx="23"/>
          </p:nvPr>
        </p:nvSpPr>
        <p:spPr>
          <a:xfrm>
            <a:off x="7104776" y="4398543"/>
            <a:ext cx="2089150" cy="244206"/>
          </a:xfrm>
          <a:noFill/>
        </p:spPr>
        <p:txBody>
          <a:bodyPr vert="horz" lIns="0" tIns="0" rIns="0" bIns="0" rtlCol="0" anchor="t">
            <a:noAutofit/>
          </a:bodyPr>
          <a:lstStyle/>
          <a:p>
            <a:r>
              <a:rPr lang="ja-JP" altLang="en-US" dirty="0">
                <a:solidFill>
                  <a:schemeClr val="tx1"/>
                </a:solidFill>
                <a:latin typeface="BIZ UDPゴシック" panose="020B0400000000000000" pitchFamily="50" charset="-128"/>
                <a:ea typeface="BIZ UDPゴシック" panose="020B0400000000000000" pitchFamily="50" charset="-128"/>
              </a:rPr>
              <a:t>一般社団法人</a:t>
            </a:r>
            <a:r>
              <a:rPr lang="ja-JP" altLang="en-US" dirty="0" err="1">
                <a:solidFill>
                  <a:schemeClr val="tx1"/>
                </a:solidFill>
                <a:latin typeface="BIZ UDPゴシック" panose="020B0400000000000000" pitchFamily="50" charset="-128"/>
                <a:ea typeface="BIZ UDPゴシック" panose="020B0400000000000000" pitchFamily="50" charset="-128"/>
              </a:rPr>
              <a:t>たっくたっく</a:t>
            </a:r>
            <a:endParaRPr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26" name="吹き出し: 角を丸めた四角形 25">
            <a:extLst>
              <a:ext uri="{FF2B5EF4-FFF2-40B4-BE49-F238E27FC236}">
                <a16:creationId xmlns:a16="http://schemas.microsoft.com/office/drawing/2014/main" id="{99A841B3-65C1-4E34-AAA9-9269B4BECD42}"/>
              </a:ext>
            </a:extLst>
          </p:cNvPr>
          <p:cNvSpPr/>
          <p:nvPr/>
        </p:nvSpPr>
        <p:spPr>
          <a:xfrm>
            <a:off x="4090310" y="4370610"/>
            <a:ext cx="1877779" cy="176894"/>
          </a:xfrm>
          <a:prstGeom prst="wedgeRoundRectCallout">
            <a:avLst>
              <a:gd name="adj1" fmla="val 34983"/>
              <a:gd name="adj2" fmla="val 116181"/>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299"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みんなちがってみんないい</a:t>
            </a:r>
          </a:p>
        </p:txBody>
      </p:sp>
      <p:cxnSp>
        <p:nvCxnSpPr>
          <p:cNvPr id="28" name="直線コネクタ 27">
            <a:extLst>
              <a:ext uri="{FF2B5EF4-FFF2-40B4-BE49-F238E27FC236}">
                <a16:creationId xmlns:a16="http://schemas.microsoft.com/office/drawing/2014/main" id="{0037D1BF-8F9D-4385-8A29-7A36B27B2A89}"/>
              </a:ext>
            </a:extLst>
          </p:cNvPr>
          <p:cNvCxnSpPr/>
          <p:nvPr/>
        </p:nvCxnSpPr>
        <p:spPr>
          <a:xfrm>
            <a:off x="358564" y="6098281"/>
            <a:ext cx="275005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9" name="直線コネクタ 28">
            <a:extLst>
              <a:ext uri="{FF2B5EF4-FFF2-40B4-BE49-F238E27FC236}">
                <a16:creationId xmlns:a16="http://schemas.microsoft.com/office/drawing/2014/main" id="{D79644A7-6A7B-4B4F-AB1E-595C1BC97741}"/>
              </a:ext>
            </a:extLst>
          </p:cNvPr>
          <p:cNvCxnSpPr/>
          <p:nvPr/>
        </p:nvCxnSpPr>
        <p:spPr>
          <a:xfrm>
            <a:off x="358564" y="4806573"/>
            <a:ext cx="2750052" cy="0"/>
          </a:xfrm>
          <a:prstGeom prst="line">
            <a:avLst/>
          </a:prstGeom>
        </p:spPr>
        <p:style>
          <a:lnRef idx="3">
            <a:schemeClr val="accent2"/>
          </a:lnRef>
          <a:fillRef idx="0">
            <a:schemeClr val="accent2"/>
          </a:fillRef>
          <a:effectRef idx="2">
            <a:schemeClr val="accent2"/>
          </a:effectRef>
          <a:fontRef idx="minor">
            <a:schemeClr val="tx1"/>
          </a:fontRef>
        </p:style>
      </p:cxnSp>
      <p:pic>
        <p:nvPicPr>
          <p:cNvPr id="10" name="図 9">
            <a:extLst>
              <a:ext uri="{FF2B5EF4-FFF2-40B4-BE49-F238E27FC236}">
                <a16:creationId xmlns:a16="http://schemas.microsoft.com/office/drawing/2014/main" id="{DB50E3EF-6EB8-469D-A7F9-5E2C6F96DE6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018149" y="1473868"/>
            <a:ext cx="2792629" cy="2815777"/>
          </a:xfrm>
          <a:prstGeom prst="rect">
            <a:avLst/>
          </a:prstGeom>
        </p:spPr>
      </p:pic>
      <p:sp>
        <p:nvSpPr>
          <p:cNvPr id="2" name="楕円 1">
            <a:extLst>
              <a:ext uri="{FF2B5EF4-FFF2-40B4-BE49-F238E27FC236}">
                <a16:creationId xmlns:a16="http://schemas.microsoft.com/office/drawing/2014/main" id="{18490875-7D21-4C3F-A6E8-8651B201395F}"/>
              </a:ext>
            </a:extLst>
          </p:cNvPr>
          <p:cNvSpPr/>
          <p:nvPr/>
        </p:nvSpPr>
        <p:spPr>
          <a:xfrm>
            <a:off x="8285918" y="514262"/>
            <a:ext cx="1544583" cy="425942"/>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ja-JP" sz="1000" dirty="0">
                <a:latin typeface="BIZ UDPゴシック" panose="020B0400000000000000" pitchFamily="50" charset="-128"/>
                <a:ea typeface="BIZ UDPゴシック" panose="020B0400000000000000" pitchFamily="50" charset="-128"/>
              </a:rPr>
              <a:t>2023</a:t>
            </a:r>
            <a:r>
              <a:rPr kumimoji="1" lang="ja-JP" altLang="en-US" sz="1000" dirty="0">
                <a:latin typeface="BIZ UDPゴシック" panose="020B0400000000000000" pitchFamily="50" charset="-128"/>
                <a:ea typeface="BIZ UDPゴシック" panose="020B0400000000000000" pitchFamily="50" charset="-128"/>
              </a:rPr>
              <a:t>年</a:t>
            </a:r>
            <a:endParaRPr kumimoji="1" lang="en-US" altLang="ja-JP" sz="1000" dirty="0">
              <a:latin typeface="BIZ UDPゴシック" panose="020B0400000000000000" pitchFamily="50" charset="-128"/>
              <a:ea typeface="BIZ UDPゴシック" panose="020B0400000000000000" pitchFamily="50" charset="-128"/>
            </a:endParaRPr>
          </a:p>
          <a:p>
            <a:pPr algn="ctr"/>
            <a:r>
              <a:rPr kumimoji="1" lang="ja-JP" altLang="en-US" sz="1000" dirty="0">
                <a:latin typeface="BIZ UDPゴシック" panose="020B0400000000000000" pitchFamily="50" charset="-128"/>
                <a:ea typeface="BIZ UDPゴシック" panose="020B0400000000000000" pitchFamily="50" charset="-128"/>
              </a:rPr>
              <a:t>令和</a:t>
            </a:r>
            <a:r>
              <a:rPr kumimoji="1" lang="en-US" altLang="ja-JP" sz="1000" dirty="0">
                <a:latin typeface="BIZ UDPゴシック" panose="020B0400000000000000" pitchFamily="50" charset="-128"/>
                <a:ea typeface="BIZ UDPゴシック" panose="020B0400000000000000" pitchFamily="50" charset="-128"/>
              </a:rPr>
              <a:t>5</a:t>
            </a:r>
            <a:r>
              <a:rPr kumimoji="1" lang="ja-JP" altLang="en-US" sz="1000" dirty="0">
                <a:latin typeface="BIZ UDPゴシック" panose="020B0400000000000000" pitchFamily="50" charset="-128"/>
                <a:ea typeface="BIZ UDPゴシック" panose="020B0400000000000000" pitchFamily="50" charset="-128"/>
              </a:rPr>
              <a:t>年度版</a:t>
            </a:r>
          </a:p>
        </p:txBody>
      </p:sp>
      <p:sp>
        <p:nvSpPr>
          <p:cNvPr id="4" name="テキスト ボックス 3">
            <a:extLst>
              <a:ext uri="{FF2B5EF4-FFF2-40B4-BE49-F238E27FC236}">
                <a16:creationId xmlns:a16="http://schemas.microsoft.com/office/drawing/2014/main" id="{657DCF6B-7161-4ABB-9397-963836681F52}"/>
              </a:ext>
            </a:extLst>
          </p:cNvPr>
          <p:cNvSpPr txBox="1"/>
          <p:nvPr/>
        </p:nvSpPr>
        <p:spPr>
          <a:xfrm>
            <a:off x="7000220" y="940204"/>
            <a:ext cx="2819400" cy="461665"/>
          </a:xfrm>
          <a:prstGeom prst="rect">
            <a:avLst/>
          </a:prstGeom>
          <a:solidFill>
            <a:schemeClr val="accent5">
              <a:lumMod val="20000"/>
              <a:lumOff val="80000"/>
            </a:schemeClr>
          </a:solidFill>
        </p:spPr>
        <p:txBody>
          <a:bodyPr wrap="square" rtlCol="0">
            <a:spAutoFit/>
          </a:bodyPr>
          <a:lstStyle/>
          <a:p>
            <a:pPr algn="ctr"/>
            <a:r>
              <a:rPr kumimoji="1" lang="ja-JP" altLang="en-US" sz="12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少人数制の児童クラブ！</a:t>
            </a:r>
            <a:endParaRPr kumimoji="1" lang="en-US" altLang="ja-JP" sz="12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a:p>
            <a:pPr algn="ctr"/>
            <a:r>
              <a:rPr kumimoji="1" lang="ja-JP" altLang="en-US" sz="12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小学校目の前なので下校も安心♪</a:t>
            </a:r>
            <a:endParaRPr kumimoji="1" lang="en-US" altLang="ja-JP" sz="12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153A6B39-6453-431E-08B8-1A6A7781A796}"/>
              </a:ext>
            </a:extLst>
          </p:cNvPr>
          <p:cNvSpPr/>
          <p:nvPr/>
        </p:nvSpPr>
        <p:spPr>
          <a:xfrm>
            <a:off x="7643812" y="4003374"/>
            <a:ext cx="2097381" cy="247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t>那覇市放課後児童健全育成事業</a:t>
            </a:r>
            <a:endParaRPr kumimoji="1" lang="en-US" altLang="ja-JP" sz="1050" dirty="0"/>
          </a:p>
        </p:txBody>
      </p:sp>
      <p:grpSp>
        <p:nvGrpSpPr>
          <p:cNvPr id="14" name="グループ化 13">
            <a:extLst>
              <a:ext uri="{FF2B5EF4-FFF2-40B4-BE49-F238E27FC236}">
                <a16:creationId xmlns:a16="http://schemas.microsoft.com/office/drawing/2014/main" id="{BFB990C8-574F-22EB-1EC8-528ADC61A399}"/>
              </a:ext>
            </a:extLst>
          </p:cNvPr>
          <p:cNvGrpSpPr/>
          <p:nvPr/>
        </p:nvGrpSpPr>
        <p:grpSpPr>
          <a:xfrm>
            <a:off x="7739420" y="5075156"/>
            <a:ext cx="1599973" cy="1639398"/>
            <a:chOff x="7739420" y="5075156"/>
            <a:chExt cx="1599973" cy="1639398"/>
          </a:xfrm>
        </p:grpSpPr>
        <p:pic>
          <p:nvPicPr>
            <p:cNvPr id="8" name="Picture 3">
              <a:extLst>
                <a:ext uri="{FF2B5EF4-FFF2-40B4-BE49-F238E27FC236}">
                  <a16:creationId xmlns:a16="http://schemas.microsoft.com/office/drawing/2014/main" id="{B24F814F-52BB-728F-CC28-FBAE609796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28058">
              <a:off x="7739420" y="5075156"/>
              <a:ext cx="1599973" cy="163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32">
              <a:extLst>
                <a:ext uri="{FF2B5EF4-FFF2-40B4-BE49-F238E27FC236}">
                  <a16:creationId xmlns:a16="http://schemas.microsoft.com/office/drawing/2014/main" id="{26AEE031-CCB6-004A-9CD3-CE81C6E92E86}"/>
                </a:ext>
              </a:extLst>
            </p:cNvPr>
            <p:cNvSpPr txBox="1"/>
            <p:nvPr/>
          </p:nvSpPr>
          <p:spPr>
            <a:xfrm rot="21291914">
              <a:off x="7786211" y="5395135"/>
              <a:ext cx="1407741" cy="246221"/>
            </a:xfrm>
            <a:prstGeom prst="rect">
              <a:avLst/>
            </a:prstGeom>
            <a:solidFill>
              <a:schemeClr val="accent2"/>
            </a:solidFill>
            <a:ln>
              <a:noFill/>
            </a:ln>
          </p:spPr>
          <p:txBody>
            <a:bodyPr wrap="square" rtlCol="0">
              <a:spAutoFit/>
            </a:bodyPr>
            <a:lstStyle/>
            <a:p>
              <a:pPr algn="ctr"/>
              <a:r>
                <a:rPr lang="ja-JP" altLang="en-US" sz="1000" b="1" dirty="0">
                  <a:solidFill>
                    <a:schemeClr val="bg1"/>
                  </a:solidFill>
                  <a:latin typeface="BIZ UDPゴシック" panose="020B0400000000000000" pitchFamily="50" charset="-128"/>
                  <a:ea typeface="BIZ UDPゴシック" panose="020B0400000000000000" pitchFamily="50" charset="-128"/>
                </a:rPr>
                <a:t>ホームページはコチラ</a:t>
              </a:r>
              <a:endParaRPr lang="en-US" altLang="ja-JP" sz="1000" b="1" dirty="0">
                <a:solidFill>
                  <a:schemeClr val="bg1"/>
                </a:solidFill>
                <a:latin typeface="BIZ UDPゴシック" panose="020B0400000000000000" pitchFamily="50" charset="-128"/>
                <a:ea typeface="BIZ UDPゴシック" panose="020B0400000000000000" pitchFamily="50" charset="-128"/>
              </a:endParaRPr>
            </a:p>
          </p:txBody>
        </p:sp>
        <p:pic>
          <p:nvPicPr>
            <p:cNvPr id="13" name="図 12">
              <a:extLst>
                <a:ext uri="{FF2B5EF4-FFF2-40B4-BE49-F238E27FC236}">
                  <a16:creationId xmlns:a16="http://schemas.microsoft.com/office/drawing/2014/main" id="{38538E92-1BF5-13FF-75EA-CA6427784C9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rot="21333999">
              <a:off x="8108828" y="5712537"/>
              <a:ext cx="785704" cy="785704"/>
            </a:xfrm>
            <a:prstGeom prst="rect">
              <a:avLst/>
            </a:prstGeom>
          </p:spPr>
        </p:pic>
      </p:grpSp>
    </p:spTree>
    <p:extLst>
      <p:ext uri="{BB962C8B-B14F-4D97-AF65-F5344CB8AC3E}">
        <p14:creationId xmlns:p14="http://schemas.microsoft.com/office/powerpoint/2010/main" val="1563661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 name="四角形: メモ 35">
            <a:extLst>
              <a:ext uri="{FF2B5EF4-FFF2-40B4-BE49-F238E27FC236}">
                <a16:creationId xmlns:a16="http://schemas.microsoft.com/office/drawing/2014/main" id="{08AAF392-1ED3-4F1C-A0DB-66C499BF5F41}"/>
              </a:ext>
            </a:extLst>
          </p:cNvPr>
          <p:cNvSpPr/>
          <p:nvPr/>
        </p:nvSpPr>
        <p:spPr>
          <a:xfrm>
            <a:off x="6913827" y="1950113"/>
            <a:ext cx="3070357" cy="2212339"/>
          </a:xfrm>
          <a:prstGeom prst="foldedCorner">
            <a:avLst>
              <a:gd name="adj" fmla="val 10882"/>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299"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 name="テキスト プレースホルダー 3"/>
          <p:cNvSpPr>
            <a:spLocks noGrp="1"/>
          </p:cNvSpPr>
          <p:nvPr>
            <p:ph type="body" sz="quarter" idx="13"/>
          </p:nvPr>
        </p:nvSpPr>
        <p:spPr>
          <a:xfrm>
            <a:off x="225642" y="6553089"/>
            <a:ext cx="1347539" cy="955050"/>
          </a:xfrm>
        </p:spPr>
        <p:txBody>
          <a:bodyPr/>
          <a:lstStyle/>
          <a:p>
            <a:pPr lvl="0"/>
            <a:br>
              <a:rPr lang="en-US" altLang="ja-JP" sz="1051" dirty="0">
                <a:latin typeface="BIZ UDPゴシック" panose="020B0400000000000000" pitchFamily="50" charset="-128"/>
                <a:ea typeface="BIZ UDPゴシック" panose="020B0400000000000000" pitchFamily="50" charset="-128"/>
              </a:rPr>
            </a:br>
            <a:endParaRPr lang="en-US" altLang="ja-JP" sz="1051" dirty="0">
              <a:latin typeface="BIZ UDPゴシック" panose="020B0400000000000000" pitchFamily="50" charset="-128"/>
              <a:ea typeface="BIZ UDPゴシック" panose="020B0400000000000000" pitchFamily="50" charset="-128"/>
            </a:endParaRPr>
          </a:p>
        </p:txBody>
      </p:sp>
      <p:sp>
        <p:nvSpPr>
          <p:cNvPr id="8" name="テキスト プレースホルダー 7"/>
          <p:cNvSpPr>
            <a:spLocks noGrp="1"/>
          </p:cNvSpPr>
          <p:nvPr>
            <p:ph type="body" sz="quarter" idx="17"/>
          </p:nvPr>
        </p:nvSpPr>
        <p:spPr>
          <a:xfrm>
            <a:off x="1074315" y="4495935"/>
            <a:ext cx="2288438" cy="335501"/>
          </a:xfrm>
        </p:spPr>
        <p:txBody>
          <a:bodyPr/>
          <a:lstStyle/>
          <a:p>
            <a:pPr lvl="0"/>
            <a:r>
              <a:rPr lang="ja-JP" altLang="en-US" sz="1400" dirty="0">
                <a:latin typeface="BIZ UDPゴシック" panose="020B0400000000000000" pitchFamily="50" charset="-128"/>
                <a:ea typeface="BIZ UDPゴシック" panose="020B0400000000000000" pitchFamily="50" charset="-128"/>
              </a:rPr>
              <a:t>憧れから始まる「あそび」</a:t>
            </a:r>
          </a:p>
        </p:txBody>
      </p:sp>
      <p:sp>
        <p:nvSpPr>
          <p:cNvPr id="9" name="テキスト プレースホルダー 8"/>
          <p:cNvSpPr>
            <a:spLocks noGrp="1"/>
          </p:cNvSpPr>
          <p:nvPr>
            <p:ph type="body" sz="quarter" idx="18"/>
          </p:nvPr>
        </p:nvSpPr>
        <p:spPr>
          <a:xfrm>
            <a:off x="253772" y="4960866"/>
            <a:ext cx="2858476" cy="1153980"/>
          </a:xfrm>
        </p:spPr>
        <p:txBody>
          <a:bodyPr/>
          <a:lstStyle/>
          <a:p>
            <a:pPr lvl="0"/>
            <a:r>
              <a:rPr lang="ja-JP" altLang="en-US" dirty="0">
                <a:latin typeface="BIZ UDPゴシック" panose="020B0400000000000000" pitchFamily="50" charset="-128"/>
                <a:ea typeface="BIZ UDPゴシック" panose="020B0400000000000000" pitchFamily="50" charset="-128"/>
              </a:rPr>
              <a:t>　子ども達は伝承遊びや集団遊びを通じて「遊び名人」のお兄ちゃん・お姉ちゃんと出会い、憧れ、</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そして、遊びの楽しさに惹かれていきます。</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　遊びを通して、他人と自分の違いに気づき、ルールを守れるようになり、自分の気持ちに折り合いをつけたりするなど、日々成長していきます。</a:t>
            </a:r>
            <a:br>
              <a:rPr lang="en-US" altLang="ja-JP" sz="900" dirty="0">
                <a:latin typeface="BIZ UDPゴシック" panose="020B0400000000000000" pitchFamily="50" charset="-128"/>
                <a:ea typeface="BIZ UDPゴシック" panose="020B0400000000000000" pitchFamily="50" charset="-128"/>
              </a:rPr>
            </a:br>
            <a:endParaRPr lang="en-US" altLang="ja-JP" sz="900" dirty="0">
              <a:latin typeface="BIZ UDPゴシック" panose="020B0400000000000000" pitchFamily="50" charset="-128"/>
              <a:ea typeface="BIZ UDPゴシック" panose="020B0400000000000000" pitchFamily="50" charset="-128"/>
            </a:endParaRPr>
          </a:p>
        </p:txBody>
      </p:sp>
      <p:sp>
        <p:nvSpPr>
          <p:cNvPr id="10" name="テキスト プレースホルダー 9"/>
          <p:cNvSpPr>
            <a:spLocks noGrp="1"/>
          </p:cNvSpPr>
          <p:nvPr>
            <p:ph type="body" sz="quarter" idx="19"/>
          </p:nvPr>
        </p:nvSpPr>
        <p:spPr>
          <a:xfrm>
            <a:off x="4163394" y="311637"/>
            <a:ext cx="2288437" cy="293231"/>
          </a:xfrm>
        </p:spPr>
        <p:txBody>
          <a:bodyPr/>
          <a:lstStyle/>
          <a:p>
            <a:pPr lvl="0" algn="ctr"/>
            <a:r>
              <a:rPr lang="ja-JP" altLang="en-US" sz="1400" dirty="0">
                <a:latin typeface="BIZ UDPゴシック" panose="020B0400000000000000" pitchFamily="50" charset="-128"/>
                <a:ea typeface="BIZ UDPゴシック" panose="020B0400000000000000" pitchFamily="50" charset="-128"/>
              </a:rPr>
              <a:t>四季を感じる行事と生活</a:t>
            </a:r>
          </a:p>
        </p:txBody>
      </p:sp>
      <p:sp>
        <p:nvSpPr>
          <p:cNvPr id="12" name="テキスト プレースホルダー 11"/>
          <p:cNvSpPr>
            <a:spLocks noGrp="1"/>
          </p:cNvSpPr>
          <p:nvPr>
            <p:ph type="body" sz="quarter" idx="24"/>
          </p:nvPr>
        </p:nvSpPr>
        <p:spPr>
          <a:xfrm>
            <a:off x="3585004" y="725103"/>
            <a:ext cx="2888391" cy="754354"/>
          </a:xfrm>
        </p:spPr>
        <p:txBody>
          <a:bodyPr/>
          <a:lstStyle/>
          <a:p>
            <a:pPr lvl="0"/>
            <a:r>
              <a:rPr lang="ja-JP" altLang="en-US" dirty="0">
                <a:latin typeface="BIZ UDPゴシック" panose="020B0400000000000000" pitchFamily="50" charset="-128"/>
                <a:ea typeface="BIZ UDPゴシック" panose="020B0400000000000000" pitchFamily="50" charset="-128"/>
              </a:rPr>
              <a:t>　児童クラブは、家庭のような暖かい雰囲気・前向きな関わりで日々の生活をしながら、季節にあった「行事」や「活動」を行い、子どもたちの感性が豊かになることを目指します。</a:t>
            </a:r>
            <a:br>
              <a:rPr lang="en-US" altLang="ja-JP" dirty="0">
                <a:latin typeface="BIZ UDPゴシック" panose="020B0400000000000000" pitchFamily="50" charset="-128"/>
                <a:ea typeface="BIZ UDPゴシック" panose="020B0400000000000000" pitchFamily="50" charset="-128"/>
              </a:rPr>
            </a:br>
            <a:endParaRPr lang="en-US" altLang="ja-JP" dirty="0">
              <a:latin typeface="BIZ UDPゴシック" panose="020B0400000000000000" pitchFamily="50" charset="-128"/>
              <a:ea typeface="BIZ UDPゴシック" panose="020B0400000000000000" pitchFamily="50" charset="-128"/>
            </a:endParaRPr>
          </a:p>
          <a:p>
            <a:pPr lvl="0"/>
            <a:br>
              <a:rPr lang="en-US" altLang="ja-JP" dirty="0">
                <a:latin typeface="BIZ UDPゴシック" panose="020B0400000000000000" pitchFamily="50" charset="-128"/>
                <a:ea typeface="BIZ UDPゴシック" panose="020B0400000000000000" pitchFamily="50" charset="-128"/>
              </a:rPr>
            </a:br>
            <a:br>
              <a:rPr lang="en-US" altLang="ja-JP" dirty="0">
                <a:latin typeface="BIZ UDPゴシック" panose="020B0400000000000000" pitchFamily="50" charset="-128"/>
                <a:ea typeface="BIZ UDPゴシック" panose="020B0400000000000000" pitchFamily="50" charset="-128"/>
              </a:rPr>
            </a:br>
            <a:endParaRPr lang="en-US" altLang="ja-JP" dirty="0">
              <a:latin typeface="BIZ UDPゴシック" panose="020B0400000000000000" pitchFamily="50" charset="-128"/>
              <a:ea typeface="BIZ UDPゴシック" panose="020B0400000000000000"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1019024322"/>
              </p:ext>
            </p:extLst>
          </p:nvPr>
        </p:nvGraphicFramePr>
        <p:xfrm>
          <a:off x="3578781" y="3803814"/>
          <a:ext cx="2839659" cy="2773680"/>
        </p:xfrm>
        <a:graphic>
          <a:graphicData uri="http://schemas.openxmlformats.org/drawingml/2006/table">
            <a:tbl>
              <a:tblPr firstRow="1" bandRow="1">
                <a:tableStyleId>{0505E3EF-67EA-436B-97B2-0124C06EBD24}</a:tableStyleId>
              </a:tblPr>
              <a:tblGrid>
                <a:gridCol w="756170">
                  <a:extLst>
                    <a:ext uri="{9D8B030D-6E8A-4147-A177-3AD203B41FA5}">
                      <a16:colId xmlns:a16="http://schemas.microsoft.com/office/drawing/2014/main" val="20000"/>
                    </a:ext>
                  </a:extLst>
                </a:gridCol>
                <a:gridCol w="2083489">
                  <a:extLst>
                    <a:ext uri="{9D8B030D-6E8A-4147-A177-3AD203B41FA5}">
                      <a16:colId xmlns:a16="http://schemas.microsoft.com/office/drawing/2014/main" val="20001"/>
                    </a:ext>
                  </a:extLst>
                </a:gridCol>
              </a:tblGrid>
              <a:tr h="231909">
                <a:tc gridSpan="2">
                  <a:txBody>
                    <a:bodyPr/>
                    <a:lstStyle/>
                    <a:p>
                      <a:pPr algn="ctr"/>
                      <a:r>
                        <a:rPr kumimoji="1" lang="ja-JP" altLang="en-US" sz="1000" dirty="0">
                          <a:latin typeface="HG丸ｺﾞｼｯｸM-PRO" panose="020F0600000000000000" pitchFamily="50" charset="-128"/>
                          <a:ea typeface="HG丸ｺﾞｼｯｸM-PRO" panose="020F0600000000000000" pitchFamily="50" charset="-128"/>
                        </a:rPr>
                        <a:t>児童クラブでの生活（平日）</a:t>
                      </a:r>
                    </a:p>
                  </a:txBody>
                  <a:tcPr/>
                </a:tc>
                <a:tc hMerge="1">
                  <a:txBody>
                    <a:bodyPr/>
                    <a:lstStyle/>
                    <a:p>
                      <a:endParaRPr kumimoji="1" lang="ja-JP" altLang="en-US" dirty="0"/>
                    </a:p>
                  </a:txBody>
                  <a:tcPr/>
                </a:tc>
                <a:extLst>
                  <a:ext uri="{0D108BD9-81ED-4DB2-BD59-A6C34878D82A}">
                    <a16:rowId xmlns:a16="http://schemas.microsoft.com/office/drawing/2014/main" val="10000"/>
                  </a:ext>
                </a:extLst>
              </a:tr>
              <a:tr h="2475967">
                <a:tc>
                  <a:txBody>
                    <a:bodyPr/>
                    <a:lstStyle/>
                    <a:p>
                      <a:r>
                        <a:rPr kumimoji="1" lang="en-US" altLang="ja-JP" sz="1000" dirty="0">
                          <a:latin typeface="HG丸ｺﾞｼｯｸM-PRO" panose="020F0600000000000000" pitchFamily="50" charset="-128"/>
                          <a:ea typeface="HG丸ｺﾞｼｯｸM-PRO" panose="020F0600000000000000" pitchFamily="50" charset="-128"/>
                        </a:rPr>
                        <a:t>14</a:t>
                      </a:r>
                      <a:r>
                        <a:rPr kumimoji="1" lang="ja-JP" altLang="en-US" sz="1000" dirty="0">
                          <a:latin typeface="HG丸ｺﾞｼｯｸM-PRO" panose="020F0600000000000000" pitchFamily="50" charset="-128"/>
                          <a:ea typeface="HG丸ｺﾞｼｯｸM-PRO" panose="020F0600000000000000" pitchFamily="50" charset="-128"/>
                        </a:rPr>
                        <a:t>：</a:t>
                      </a:r>
                      <a:r>
                        <a:rPr kumimoji="1" lang="en-US" altLang="ja-JP" sz="1000" dirty="0">
                          <a:latin typeface="HG丸ｺﾞｼｯｸM-PRO" panose="020F0600000000000000" pitchFamily="50" charset="-128"/>
                          <a:ea typeface="HG丸ｺﾞｼｯｸM-PRO" panose="020F0600000000000000" pitchFamily="50" charset="-128"/>
                        </a:rPr>
                        <a:t>30</a:t>
                      </a:r>
                      <a:r>
                        <a:rPr kumimoji="1" lang="ja-JP" altLang="en-US" sz="1000" dirty="0">
                          <a:latin typeface="HG丸ｺﾞｼｯｸM-PRO" panose="020F0600000000000000" pitchFamily="50" charset="-128"/>
                          <a:ea typeface="HG丸ｺﾞｼｯｸM-PRO" panose="020F0600000000000000" pitchFamily="50" charset="-128"/>
                        </a:rPr>
                        <a:t>頃</a:t>
                      </a:r>
                      <a:endParaRPr kumimoji="1" lang="en-US" altLang="ja-JP" sz="1000" dirty="0">
                        <a:latin typeface="HG丸ｺﾞｼｯｸM-PRO" panose="020F0600000000000000" pitchFamily="50" charset="-128"/>
                        <a:ea typeface="HG丸ｺﾞｼｯｸM-PRO" panose="020F0600000000000000" pitchFamily="50" charset="-128"/>
                      </a:endParaRPr>
                    </a:p>
                    <a:p>
                      <a:endParaRPr kumimoji="1" lang="en-US" altLang="ja-JP" sz="1000" dirty="0">
                        <a:latin typeface="HG丸ｺﾞｼｯｸM-PRO" panose="020F0600000000000000" pitchFamily="50" charset="-128"/>
                        <a:ea typeface="HG丸ｺﾞｼｯｸM-PRO" panose="020F0600000000000000" pitchFamily="50" charset="-128"/>
                      </a:endParaRPr>
                    </a:p>
                    <a:p>
                      <a:endParaRPr kumimoji="1" lang="en-US" altLang="ja-JP" sz="1000" dirty="0">
                        <a:latin typeface="HG丸ｺﾞｼｯｸM-PRO" panose="020F0600000000000000" pitchFamily="50" charset="-128"/>
                        <a:ea typeface="HG丸ｺﾞｼｯｸM-PRO" panose="020F0600000000000000" pitchFamily="50" charset="-128"/>
                      </a:endParaRPr>
                    </a:p>
                    <a:p>
                      <a:endParaRPr kumimoji="1" lang="en-US" altLang="ja-JP" sz="1000" dirty="0">
                        <a:latin typeface="HG丸ｺﾞｼｯｸM-PRO" panose="020F0600000000000000" pitchFamily="50" charset="-128"/>
                        <a:ea typeface="HG丸ｺﾞｼｯｸM-PRO" panose="020F0600000000000000" pitchFamily="50" charset="-128"/>
                      </a:endParaRPr>
                    </a:p>
                    <a:p>
                      <a:br>
                        <a:rPr kumimoji="1" lang="en-US" altLang="ja-JP" sz="1000" dirty="0">
                          <a:latin typeface="HG丸ｺﾞｼｯｸM-PRO" panose="020F0600000000000000" pitchFamily="50" charset="-128"/>
                          <a:ea typeface="HG丸ｺﾞｼｯｸM-PRO" panose="020F0600000000000000" pitchFamily="50" charset="-128"/>
                        </a:rPr>
                      </a:b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en-US" altLang="ja-JP" sz="1000" dirty="0">
                          <a:latin typeface="HG丸ｺﾞｼｯｸM-PRO" panose="020F0600000000000000" pitchFamily="50" charset="-128"/>
                          <a:ea typeface="HG丸ｺﾞｼｯｸM-PRO" panose="020F0600000000000000" pitchFamily="50" charset="-128"/>
                        </a:rPr>
                        <a:t>15</a:t>
                      </a:r>
                      <a:r>
                        <a:rPr kumimoji="1" lang="ja-JP" altLang="en-US" sz="1000" dirty="0">
                          <a:latin typeface="HG丸ｺﾞｼｯｸM-PRO" panose="020F0600000000000000" pitchFamily="50" charset="-128"/>
                          <a:ea typeface="HG丸ｺﾞｼｯｸM-PRO" panose="020F0600000000000000" pitchFamily="50" charset="-128"/>
                        </a:rPr>
                        <a:t>：</a:t>
                      </a:r>
                      <a:r>
                        <a:rPr kumimoji="1" lang="en-US" altLang="ja-JP" sz="1000" dirty="0">
                          <a:latin typeface="HG丸ｺﾞｼｯｸM-PRO" panose="020F0600000000000000" pitchFamily="50" charset="-128"/>
                          <a:ea typeface="HG丸ｺﾞｼｯｸM-PRO" panose="020F0600000000000000" pitchFamily="50" charset="-128"/>
                        </a:rPr>
                        <a:t>30</a:t>
                      </a:r>
                      <a:r>
                        <a:rPr kumimoji="1" lang="ja-JP" altLang="en-US" sz="1000" dirty="0">
                          <a:latin typeface="HG丸ｺﾞｼｯｸM-PRO" panose="020F0600000000000000" pitchFamily="50" charset="-128"/>
                          <a:ea typeface="HG丸ｺﾞｼｯｸM-PRO" panose="020F0600000000000000" pitchFamily="50" charset="-128"/>
                        </a:rPr>
                        <a:t>　　</a:t>
                      </a:r>
                      <a:endParaRPr kumimoji="1" lang="en-US" altLang="ja-JP" sz="1000" dirty="0">
                        <a:latin typeface="HG丸ｺﾞｼｯｸM-PRO" panose="020F0600000000000000" pitchFamily="50" charset="-128"/>
                        <a:ea typeface="HG丸ｺﾞｼｯｸM-PRO" panose="020F0600000000000000" pitchFamily="50" charset="-128"/>
                      </a:endParaRPr>
                    </a:p>
                    <a:p>
                      <a:endParaRPr kumimoji="1" lang="en-US" altLang="ja-JP" sz="1000" dirty="0">
                        <a:latin typeface="HG丸ｺﾞｼｯｸM-PRO" panose="020F0600000000000000" pitchFamily="50" charset="-128"/>
                        <a:ea typeface="HG丸ｺﾞｼｯｸM-PRO" panose="020F0600000000000000" pitchFamily="50" charset="-128"/>
                      </a:endParaRPr>
                    </a:p>
                    <a:p>
                      <a:endParaRPr kumimoji="1" lang="en-US" altLang="ja-JP" sz="1000" dirty="0">
                        <a:latin typeface="HG丸ｺﾞｼｯｸM-PRO" panose="020F0600000000000000" pitchFamily="50" charset="-128"/>
                        <a:ea typeface="HG丸ｺﾞｼｯｸM-PRO" panose="020F0600000000000000" pitchFamily="50" charset="-128"/>
                      </a:endParaRPr>
                    </a:p>
                    <a:p>
                      <a:r>
                        <a:rPr kumimoji="1" lang="en-US" altLang="ja-JP" sz="1000" dirty="0">
                          <a:latin typeface="HG丸ｺﾞｼｯｸM-PRO" panose="020F0600000000000000" pitchFamily="50" charset="-128"/>
                          <a:ea typeface="HG丸ｺﾞｼｯｸM-PRO" panose="020F0600000000000000" pitchFamily="50" charset="-128"/>
                        </a:rPr>
                        <a:t>16</a:t>
                      </a:r>
                      <a:r>
                        <a:rPr kumimoji="1" lang="ja-JP" altLang="en-US" sz="1000" dirty="0">
                          <a:latin typeface="HG丸ｺﾞｼｯｸM-PRO" panose="020F0600000000000000" pitchFamily="50" charset="-128"/>
                          <a:ea typeface="HG丸ｺﾞｼｯｸM-PRO" panose="020F0600000000000000" pitchFamily="50" charset="-128"/>
                        </a:rPr>
                        <a:t>：</a:t>
                      </a:r>
                      <a:r>
                        <a:rPr kumimoji="1" lang="en-US" altLang="ja-JP" sz="1000" dirty="0">
                          <a:latin typeface="HG丸ｺﾞｼｯｸM-PRO" panose="020F0600000000000000" pitchFamily="50" charset="-128"/>
                          <a:ea typeface="HG丸ｺﾞｼｯｸM-PRO" panose="020F0600000000000000" pitchFamily="50" charset="-128"/>
                        </a:rPr>
                        <a:t>30</a:t>
                      </a:r>
                      <a:br>
                        <a:rPr kumimoji="1" lang="en-US" altLang="ja-JP" sz="1000" dirty="0">
                          <a:latin typeface="HG丸ｺﾞｼｯｸM-PRO" panose="020F0600000000000000" pitchFamily="50" charset="-128"/>
                          <a:ea typeface="HG丸ｺﾞｼｯｸM-PRO" panose="020F0600000000000000" pitchFamily="50" charset="-128"/>
                        </a:rPr>
                      </a:b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en-US" altLang="ja-JP" sz="1000" dirty="0">
                          <a:latin typeface="HG丸ｺﾞｼｯｸM-PRO" panose="020F0600000000000000" pitchFamily="50" charset="-128"/>
                          <a:ea typeface="HG丸ｺﾞｼｯｸM-PRO" panose="020F0600000000000000" pitchFamily="50" charset="-128"/>
                        </a:rPr>
                        <a:t>17</a:t>
                      </a:r>
                      <a:r>
                        <a:rPr kumimoji="1" lang="ja-JP" altLang="en-US" sz="1000" dirty="0">
                          <a:latin typeface="HG丸ｺﾞｼｯｸM-PRO" panose="020F0600000000000000" pitchFamily="50" charset="-128"/>
                          <a:ea typeface="HG丸ｺﾞｼｯｸM-PRO" panose="020F0600000000000000" pitchFamily="50" charset="-128"/>
                        </a:rPr>
                        <a:t>：</a:t>
                      </a:r>
                      <a:r>
                        <a:rPr kumimoji="1" lang="en-US" altLang="ja-JP" sz="1000" dirty="0">
                          <a:latin typeface="HG丸ｺﾞｼｯｸM-PRO" panose="020F0600000000000000" pitchFamily="50" charset="-128"/>
                          <a:ea typeface="HG丸ｺﾞｼｯｸM-PRO" panose="020F0600000000000000" pitchFamily="50" charset="-128"/>
                        </a:rPr>
                        <a:t>45</a:t>
                      </a:r>
                    </a:p>
                    <a:p>
                      <a:endParaRPr kumimoji="1" lang="en-US" altLang="ja-JP" sz="1000" dirty="0">
                        <a:latin typeface="HG丸ｺﾞｼｯｸM-PRO" panose="020F0600000000000000" pitchFamily="50" charset="-128"/>
                        <a:ea typeface="HG丸ｺﾞｼｯｸM-PRO" panose="020F0600000000000000" pitchFamily="50" charset="-128"/>
                      </a:endParaRPr>
                    </a:p>
                    <a:p>
                      <a:r>
                        <a:rPr kumimoji="1" lang="en-US" altLang="ja-JP" sz="1000" dirty="0">
                          <a:latin typeface="HG丸ｺﾞｼｯｸM-PRO" panose="020F0600000000000000" pitchFamily="50" charset="-128"/>
                          <a:ea typeface="HG丸ｺﾞｼｯｸM-PRO" panose="020F0600000000000000" pitchFamily="50" charset="-128"/>
                        </a:rPr>
                        <a:t>19</a:t>
                      </a:r>
                      <a:r>
                        <a:rPr kumimoji="1" lang="ja-JP" altLang="en-US" sz="1000" dirty="0">
                          <a:latin typeface="HG丸ｺﾞｼｯｸM-PRO" panose="020F0600000000000000" pitchFamily="50" charset="-128"/>
                          <a:ea typeface="HG丸ｺﾞｼｯｸM-PRO" panose="020F0600000000000000" pitchFamily="50" charset="-128"/>
                        </a:rPr>
                        <a:t>：</a:t>
                      </a:r>
                      <a:r>
                        <a:rPr kumimoji="1" lang="en-US" altLang="ja-JP" sz="1000" dirty="0">
                          <a:latin typeface="HG丸ｺﾞｼｯｸM-PRO" panose="020F0600000000000000" pitchFamily="50" charset="-128"/>
                          <a:ea typeface="HG丸ｺﾞｼｯｸM-PRO" panose="020F0600000000000000" pitchFamily="50" charset="-128"/>
                        </a:rPr>
                        <a:t>30</a:t>
                      </a:r>
                    </a:p>
                    <a:p>
                      <a:endParaRPr kumimoji="1" lang="en-US" altLang="ja-JP" sz="1000" dirty="0">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000" dirty="0">
                          <a:latin typeface="HG丸ｺﾞｼｯｸM-PRO" panose="020F0600000000000000" pitchFamily="50" charset="-128"/>
                          <a:ea typeface="HG丸ｺﾞｼｯｸM-PRO" panose="020F0600000000000000" pitchFamily="50" charset="-128"/>
                        </a:rPr>
                        <a:t>下校・児童クラブへ</a:t>
                      </a: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ja-JP" altLang="en-US" sz="1000" dirty="0">
                          <a:latin typeface="HG丸ｺﾞｼｯｸM-PRO" panose="020F0600000000000000" pitchFamily="50" charset="-128"/>
                          <a:ea typeface="HG丸ｺﾞｼｯｸM-PRO" panose="020F0600000000000000" pitchFamily="50" charset="-128"/>
                        </a:rPr>
                        <a:t>「ただいま！」「おかえり！」</a:t>
                      </a:r>
                      <a:endParaRPr kumimoji="1" lang="en-US" altLang="ja-JP" sz="1000" dirty="0">
                        <a:latin typeface="HG丸ｺﾞｼｯｸM-PRO" panose="020F0600000000000000" pitchFamily="50" charset="-128"/>
                        <a:ea typeface="HG丸ｺﾞｼｯｸM-PRO" panose="020F0600000000000000" pitchFamily="50" charset="-128"/>
                      </a:endParaRPr>
                    </a:p>
                    <a:p>
                      <a:endParaRPr kumimoji="1" lang="en-US" altLang="ja-JP" sz="1000" b="1" dirty="0">
                        <a:latin typeface="HG丸ｺﾞｼｯｸM-PRO" panose="020F0600000000000000" pitchFamily="50" charset="-128"/>
                        <a:ea typeface="HG丸ｺﾞｼｯｸM-PRO" panose="020F0600000000000000" pitchFamily="50" charset="-128"/>
                      </a:endParaRPr>
                    </a:p>
                    <a:p>
                      <a:r>
                        <a:rPr kumimoji="1" lang="ja-JP" altLang="en-US" sz="1000" b="1" u="none" dirty="0">
                          <a:latin typeface="HG丸ｺﾞｼｯｸM-PRO" panose="020F0600000000000000" pitchFamily="50" charset="-128"/>
                          <a:ea typeface="HG丸ｺﾞｼｯｸM-PRO" panose="020F0600000000000000" pitchFamily="50" charset="-128"/>
                        </a:rPr>
                        <a:t>まずは 宿題タイム！</a:t>
                      </a:r>
                      <a:br>
                        <a:rPr kumimoji="1" lang="en-US" altLang="ja-JP" sz="1000" b="1" u="none" dirty="0">
                          <a:latin typeface="HG丸ｺﾞｼｯｸM-PRO" panose="020F0600000000000000" pitchFamily="50" charset="-128"/>
                          <a:ea typeface="HG丸ｺﾞｼｯｸM-PRO" panose="020F0600000000000000" pitchFamily="50" charset="-128"/>
                        </a:rPr>
                      </a:br>
                      <a:endParaRPr kumimoji="1" lang="en-US" altLang="ja-JP" sz="1000" b="1" u="none" dirty="0">
                        <a:latin typeface="HG丸ｺﾞｼｯｸM-PRO" panose="020F0600000000000000" pitchFamily="50" charset="-128"/>
                        <a:ea typeface="HG丸ｺﾞｼｯｸM-PRO" panose="020F0600000000000000" pitchFamily="50" charset="-128"/>
                      </a:endParaRPr>
                    </a:p>
                    <a:p>
                      <a:r>
                        <a:rPr kumimoji="1" lang="ja-JP" altLang="en-US" sz="1000" b="1" u="none" dirty="0">
                          <a:latin typeface="HG丸ｺﾞｼｯｸM-PRO" panose="020F0600000000000000" pitchFamily="50" charset="-128"/>
                          <a:ea typeface="HG丸ｺﾞｼｯｸM-PRO" panose="020F0600000000000000" pitchFamily="50" charset="-128"/>
                        </a:rPr>
                        <a:t>☆カード会議</a:t>
                      </a:r>
                      <a:endParaRPr kumimoji="1" lang="en-US" altLang="ja-JP" sz="1000" b="1" dirty="0">
                        <a:latin typeface="HG丸ｺﾞｼｯｸM-PRO" panose="020F0600000000000000" pitchFamily="50" charset="-128"/>
                        <a:ea typeface="HG丸ｺﾞｼｯｸM-PRO" panose="020F0600000000000000" pitchFamily="50" charset="-128"/>
                      </a:endParaRPr>
                    </a:p>
                    <a:p>
                      <a:r>
                        <a:rPr kumimoji="1" lang="ja-JP" altLang="en-US" sz="1000" dirty="0">
                          <a:latin typeface="HG丸ｺﾞｼｯｸM-PRO" panose="020F0600000000000000" pitchFamily="50" charset="-128"/>
                          <a:ea typeface="HG丸ｺﾞｼｯｸM-PRO" panose="020F0600000000000000" pitchFamily="50" charset="-128"/>
                        </a:rPr>
                        <a:t>   </a:t>
                      </a: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ja-JP" altLang="en-US" sz="1000" b="1" dirty="0">
                          <a:latin typeface="HG丸ｺﾞｼｯｸM-PRO" panose="020F0600000000000000" pitchFamily="50" charset="-128"/>
                          <a:ea typeface="HG丸ｺﾞｼｯｸM-PRO" panose="020F0600000000000000" pitchFamily="50" charset="-128"/>
                        </a:rPr>
                        <a:t>遊び・おやつ</a:t>
                      </a:r>
                      <a:endParaRPr kumimoji="1" lang="en-US" altLang="ja-JP" sz="1000" b="1" dirty="0">
                        <a:latin typeface="HG丸ｺﾞｼｯｸM-PRO" panose="020F0600000000000000" pitchFamily="50" charset="-128"/>
                        <a:ea typeface="HG丸ｺﾞｼｯｸM-PRO" panose="020F0600000000000000" pitchFamily="50" charset="-128"/>
                      </a:endParaRPr>
                    </a:p>
                    <a:p>
                      <a:r>
                        <a:rPr kumimoji="1" lang="en-US" altLang="ja-JP" sz="900" b="0" u="none" dirty="0">
                          <a:latin typeface="HG丸ｺﾞｼｯｸM-PRO" panose="020F0600000000000000" pitchFamily="50" charset="-128"/>
                          <a:ea typeface="HG丸ｺﾞｼｯｸM-PRO" panose="020F0600000000000000" pitchFamily="50" charset="-128"/>
                        </a:rPr>
                        <a:t>※</a:t>
                      </a:r>
                      <a:r>
                        <a:rPr kumimoji="1" lang="ja-JP" altLang="en-US" sz="900" b="0" u="none" dirty="0">
                          <a:latin typeface="HG丸ｺﾞｼｯｸM-PRO" panose="020F0600000000000000" pitchFamily="50" charset="-128"/>
                          <a:ea typeface="HG丸ｺﾞｼｯｸM-PRO" panose="020F0600000000000000" pitchFamily="50" charset="-128"/>
                        </a:rPr>
                        <a:t>おやつは</a:t>
                      </a:r>
                      <a:r>
                        <a:rPr kumimoji="1" lang="en-US" altLang="ja-JP" sz="900" b="0" u="none" dirty="0">
                          <a:latin typeface="HG丸ｺﾞｼｯｸM-PRO" panose="020F0600000000000000" pitchFamily="50" charset="-128"/>
                          <a:ea typeface="HG丸ｺﾞｼｯｸM-PRO" panose="020F0600000000000000" pitchFamily="50" charset="-128"/>
                        </a:rPr>
                        <a:t>15:30-16:30</a:t>
                      </a:r>
                      <a:r>
                        <a:rPr kumimoji="1" lang="ja-JP" altLang="en-US" sz="900" b="0" u="none" dirty="0">
                          <a:latin typeface="HG丸ｺﾞｼｯｸM-PRO" panose="020F0600000000000000" pitchFamily="50" charset="-128"/>
                          <a:ea typeface="HG丸ｺﾞｼｯｸM-PRO" panose="020F0600000000000000" pitchFamily="50" charset="-128"/>
                        </a:rPr>
                        <a:t>の時間帯</a:t>
                      </a:r>
                      <a:endParaRPr kumimoji="1" lang="en-US" altLang="ja-JP" sz="900" b="0" u="none" dirty="0">
                        <a:latin typeface="HG丸ｺﾞｼｯｸM-PRO" panose="020F0600000000000000" pitchFamily="50" charset="-128"/>
                        <a:ea typeface="HG丸ｺﾞｼｯｸM-PRO" panose="020F0600000000000000" pitchFamily="50" charset="-128"/>
                      </a:endParaRPr>
                    </a:p>
                    <a:p>
                      <a:endParaRPr kumimoji="1" lang="en-US" altLang="ja-JP" sz="1000" dirty="0">
                        <a:latin typeface="HG丸ｺﾞｼｯｸM-PRO" panose="020F0600000000000000" pitchFamily="50" charset="-128"/>
                        <a:ea typeface="HG丸ｺﾞｼｯｸM-PRO" panose="020F0600000000000000" pitchFamily="50" charset="-128"/>
                      </a:endParaRPr>
                    </a:p>
                    <a:p>
                      <a:r>
                        <a:rPr kumimoji="1" lang="ja-JP" altLang="en-US" sz="1000" b="1" dirty="0">
                          <a:latin typeface="HG丸ｺﾞｼｯｸM-PRO" panose="020F0600000000000000" pitchFamily="50" charset="-128"/>
                          <a:ea typeface="HG丸ｺﾞｼｯｸM-PRO" panose="020F0600000000000000" pitchFamily="50" charset="-128"/>
                        </a:rPr>
                        <a:t>外遊びへ</a:t>
                      </a:r>
                      <a:r>
                        <a:rPr kumimoji="1" lang="ja-JP" altLang="en-US" sz="1000" dirty="0">
                          <a:latin typeface="HG丸ｺﾞｼｯｸM-PRO" panose="020F0600000000000000" pitchFamily="50" charset="-128"/>
                          <a:ea typeface="HG丸ｺﾞｼｯｸM-PRO" panose="020F0600000000000000" pitchFamily="50" charset="-128"/>
                        </a:rPr>
                        <a:t>（希望者）</a:t>
                      </a:r>
                      <a:endParaRPr kumimoji="1" lang="en-US" altLang="ja-JP" sz="1000" dirty="0">
                        <a:latin typeface="HG丸ｺﾞｼｯｸM-PRO" panose="020F0600000000000000" pitchFamily="50" charset="-128"/>
                        <a:ea typeface="HG丸ｺﾞｼｯｸM-PRO" panose="020F0600000000000000" pitchFamily="50" charset="-128"/>
                      </a:endParaRPr>
                    </a:p>
                    <a:p>
                      <a:endParaRPr kumimoji="1" lang="en-US" altLang="ja-JP" sz="1000" dirty="0">
                        <a:latin typeface="HG丸ｺﾞｼｯｸM-PRO" panose="020F0600000000000000" pitchFamily="50" charset="-128"/>
                        <a:ea typeface="HG丸ｺﾞｼｯｸM-PRO" panose="020F0600000000000000" pitchFamily="50" charset="-128"/>
                      </a:endParaRPr>
                    </a:p>
                    <a:p>
                      <a:r>
                        <a:rPr kumimoji="1" lang="ja-JP" altLang="en-US" sz="1000" dirty="0">
                          <a:latin typeface="HG丸ｺﾞｼｯｸM-PRO" panose="020F0600000000000000" pitchFamily="50" charset="-128"/>
                          <a:ea typeface="HG丸ｺﾞｼｯｸM-PRO" panose="020F0600000000000000" pitchFamily="50" charset="-128"/>
                        </a:rPr>
                        <a:t>外遊び戻り</a:t>
                      </a:r>
                      <a:endParaRPr kumimoji="1" lang="en-US" altLang="ja-JP" sz="1000" dirty="0">
                        <a:latin typeface="HG丸ｺﾞｼｯｸM-PRO" panose="020F0600000000000000" pitchFamily="50" charset="-128"/>
                        <a:ea typeface="HG丸ｺﾞｼｯｸM-PRO" panose="020F0600000000000000" pitchFamily="50" charset="-128"/>
                      </a:endParaRPr>
                    </a:p>
                    <a:p>
                      <a:endParaRPr kumimoji="1" lang="en-US" altLang="ja-JP" sz="1000" dirty="0">
                        <a:latin typeface="HG丸ｺﾞｼｯｸM-PRO" panose="020F0600000000000000" pitchFamily="50" charset="-128"/>
                        <a:ea typeface="HG丸ｺﾞｼｯｸM-PRO" panose="020F0600000000000000" pitchFamily="50" charset="-128"/>
                      </a:endParaRPr>
                    </a:p>
                    <a:p>
                      <a:r>
                        <a:rPr kumimoji="1" lang="ja-JP" altLang="en-US" sz="1000" dirty="0">
                          <a:latin typeface="HG丸ｺﾞｼｯｸM-PRO" panose="020F0600000000000000" pitchFamily="50" charset="-128"/>
                          <a:ea typeface="HG丸ｺﾞｼｯｸM-PRO" panose="020F0600000000000000" pitchFamily="50" charset="-128"/>
                        </a:rPr>
                        <a:t>通常保育終了</a:t>
                      </a: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en-US" altLang="ja-JP" sz="900" u="sng" dirty="0">
                          <a:latin typeface="HG丸ｺﾞｼｯｸM-PRO" panose="020F0600000000000000" pitchFamily="50" charset="-128"/>
                          <a:ea typeface="HG丸ｺﾞｼｯｸM-PRO" panose="020F0600000000000000" pitchFamily="50" charset="-128"/>
                        </a:rPr>
                        <a:t>※19:00</a:t>
                      </a:r>
                      <a:r>
                        <a:rPr kumimoji="1" lang="ja-JP" altLang="en-US" sz="900" u="sng" dirty="0">
                          <a:latin typeface="HG丸ｺﾞｼｯｸM-PRO" panose="020F0600000000000000" pitchFamily="50" charset="-128"/>
                          <a:ea typeface="HG丸ｺﾞｼｯｸM-PRO" panose="020F0600000000000000" pitchFamily="50" charset="-128"/>
                        </a:rPr>
                        <a:t>を過ぎる場合は要連絡</a:t>
                      </a:r>
                      <a:endParaRPr kumimoji="1" lang="en-US" altLang="ja-JP" sz="900" u="sng"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10001"/>
                  </a:ext>
                </a:extLst>
              </a:tr>
            </a:tbl>
          </a:graphicData>
        </a:graphic>
      </p:graphicFrame>
      <p:sp>
        <p:nvSpPr>
          <p:cNvPr id="44" name="テキスト プレースホルダー 11"/>
          <p:cNvSpPr>
            <a:spLocks noGrp="1"/>
          </p:cNvSpPr>
          <p:nvPr>
            <p:ph type="body" sz="quarter" idx="24"/>
          </p:nvPr>
        </p:nvSpPr>
        <p:spPr>
          <a:xfrm>
            <a:off x="6916927" y="705159"/>
            <a:ext cx="2980019" cy="1163967"/>
          </a:xfrm>
        </p:spPr>
        <p:txBody>
          <a:bodyPr anchor="ctr"/>
          <a:lstStyle/>
          <a:p>
            <a:pPr lvl="0"/>
            <a:r>
              <a:rPr lang="ja-JP" altLang="en-US" dirty="0">
                <a:latin typeface="BIZ UDPゴシック" panose="020B0400000000000000" pitchFamily="50" charset="-128"/>
                <a:ea typeface="BIZ UDPゴシック" panose="020B0400000000000000" pitchFamily="50" charset="-128"/>
              </a:rPr>
              <a:t>　「あそび」「生活」の中で、子ども達は人との関わり方を学び、“社会性”を身につけていきます。</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　大人になっても社会で上手くいくために必要なスキルが“社会スキル”です。私達は将来子ども達が悩んだ時に「正しい判断」ができるように支援します。</a:t>
            </a:r>
            <a:endParaRPr lang="en-US" altLang="ja-JP" dirty="0">
              <a:latin typeface="BIZ UDPゴシック" panose="020B0400000000000000" pitchFamily="50" charset="-128"/>
              <a:ea typeface="BIZ UDPゴシック" panose="020B0400000000000000" pitchFamily="50" charset="-128"/>
            </a:endParaRPr>
          </a:p>
        </p:txBody>
      </p:sp>
      <p:sp>
        <p:nvSpPr>
          <p:cNvPr id="45" name="テキスト プレースホルダー 9"/>
          <p:cNvSpPr>
            <a:spLocks noGrp="1"/>
          </p:cNvSpPr>
          <p:nvPr>
            <p:ph type="body" sz="quarter" idx="19"/>
          </p:nvPr>
        </p:nvSpPr>
        <p:spPr>
          <a:xfrm>
            <a:off x="7754395" y="368915"/>
            <a:ext cx="1952693" cy="266256"/>
          </a:xfrm>
        </p:spPr>
        <p:txBody>
          <a:bodyPr/>
          <a:lstStyle/>
          <a:p>
            <a:pPr lvl="0"/>
            <a:r>
              <a:rPr lang="ja-JP" altLang="en-US" sz="1400" dirty="0">
                <a:latin typeface="BIZ UDPゴシック" panose="020B0400000000000000" pitchFamily="50" charset="-128"/>
                <a:ea typeface="BIZ UDPゴシック" panose="020B0400000000000000" pitchFamily="50" charset="-128"/>
              </a:rPr>
              <a:t>社会で活きる“スキル”</a:t>
            </a:r>
          </a:p>
        </p:txBody>
      </p:sp>
      <p:sp>
        <p:nvSpPr>
          <p:cNvPr id="46" name="テキスト プレースホルダー 11"/>
          <p:cNvSpPr>
            <a:spLocks noGrp="1"/>
          </p:cNvSpPr>
          <p:nvPr>
            <p:ph type="body" sz="quarter" idx="24"/>
          </p:nvPr>
        </p:nvSpPr>
        <p:spPr>
          <a:xfrm>
            <a:off x="3578781" y="6641079"/>
            <a:ext cx="2771566" cy="767649"/>
          </a:xfrm>
        </p:spPr>
        <p:txBody>
          <a:bodyPr/>
          <a:lstStyle/>
          <a:p>
            <a:pPr lvl="0"/>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開所・閉所時間</a:t>
            </a:r>
            <a:r>
              <a:rPr lang="en-US" altLang="ja-JP" sz="1050" b="1" dirty="0">
                <a:latin typeface="BIZ UDPゴシック" panose="020B0400000000000000" pitchFamily="50" charset="-128"/>
                <a:ea typeface="BIZ UDPゴシック" panose="020B0400000000000000" pitchFamily="50" charset="-128"/>
              </a:rPr>
              <a:t>]</a:t>
            </a:r>
            <a:br>
              <a:rPr lang="en-US" altLang="ja-JP" sz="1050" dirty="0">
                <a:latin typeface="BIZ UDPゴシック" panose="020B0400000000000000" pitchFamily="50" charset="-128"/>
                <a:ea typeface="BIZ UDPゴシック" panose="020B0400000000000000" pitchFamily="50" charset="-128"/>
              </a:rPr>
            </a:br>
            <a:r>
              <a:rPr lang="ja-JP" altLang="en-US" sz="1050" dirty="0">
                <a:latin typeface="BIZ UDPゴシック" panose="020B0400000000000000" pitchFamily="50" charset="-128"/>
                <a:ea typeface="BIZ UDPゴシック" panose="020B0400000000000000" pitchFamily="50" charset="-128"/>
              </a:rPr>
              <a:t>・平日</a:t>
            </a:r>
            <a:r>
              <a:rPr lang="en-US" altLang="ja-JP" sz="1050" dirty="0">
                <a:latin typeface="BIZ UDPゴシック" panose="020B0400000000000000" pitchFamily="50" charset="-128"/>
                <a:ea typeface="BIZ UDPゴシック" panose="020B0400000000000000" pitchFamily="50" charset="-128"/>
              </a:rPr>
              <a:t> 12:00</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19:30</a:t>
            </a:r>
            <a:br>
              <a:rPr lang="en-US" altLang="ja-JP" sz="1050" dirty="0">
                <a:latin typeface="BIZ UDPゴシック" panose="020B0400000000000000" pitchFamily="50" charset="-128"/>
                <a:ea typeface="BIZ UDPゴシック" panose="020B0400000000000000" pitchFamily="50" charset="-128"/>
              </a:rPr>
            </a:br>
            <a:r>
              <a:rPr lang="ja-JP" altLang="en-US" sz="1050" dirty="0">
                <a:latin typeface="BIZ UDPゴシック" panose="020B0400000000000000" pitchFamily="50" charset="-128"/>
                <a:ea typeface="BIZ UDPゴシック" panose="020B0400000000000000" pitchFamily="50" charset="-128"/>
              </a:rPr>
              <a:t>・土曜日 </a:t>
            </a:r>
            <a:r>
              <a:rPr lang="en-US" altLang="ja-JP" sz="1050" dirty="0">
                <a:latin typeface="BIZ UDPゴシック" panose="020B0400000000000000" pitchFamily="50" charset="-128"/>
                <a:ea typeface="BIZ UDPゴシック" panose="020B0400000000000000" pitchFamily="50" charset="-128"/>
              </a:rPr>
              <a:t>8:00</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1</a:t>
            </a:r>
            <a:r>
              <a:rPr lang="ja-JP" altLang="en-US" sz="1050" dirty="0">
                <a:latin typeface="BIZ UDPゴシック" panose="020B0400000000000000" pitchFamily="50" charset="-128"/>
                <a:ea typeface="BIZ UDPゴシック" panose="020B0400000000000000" pitchFamily="50" charset="-128"/>
              </a:rPr>
              <a:t>８</a:t>
            </a:r>
            <a:r>
              <a:rPr lang="en-US" altLang="ja-JP" sz="1050" dirty="0">
                <a:latin typeface="BIZ UDPゴシック" panose="020B0400000000000000" pitchFamily="50" charset="-128"/>
                <a:ea typeface="BIZ UDPゴシック" panose="020B0400000000000000" pitchFamily="50" charset="-128"/>
              </a:rPr>
              <a:t>:00</a:t>
            </a:r>
            <a:br>
              <a:rPr lang="en-US" altLang="ja-JP" sz="1050" dirty="0">
                <a:latin typeface="BIZ UDPゴシック" panose="020B0400000000000000" pitchFamily="50" charset="-128"/>
                <a:ea typeface="BIZ UDPゴシック" panose="020B0400000000000000" pitchFamily="50" charset="-128"/>
              </a:rPr>
            </a:br>
            <a:r>
              <a:rPr lang="ja-JP" altLang="en-US" sz="1050" dirty="0">
                <a:latin typeface="BIZ UDPゴシック" panose="020B0400000000000000" pitchFamily="50" charset="-128"/>
                <a:ea typeface="BIZ UDPゴシック" panose="020B0400000000000000" pitchFamily="50" charset="-128"/>
              </a:rPr>
              <a:t>・長期休み、代休日等 </a:t>
            </a:r>
            <a:r>
              <a:rPr lang="en-US" altLang="ja-JP" sz="1050" dirty="0">
                <a:latin typeface="BIZ UDPゴシック" panose="020B0400000000000000" pitchFamily="50" charset="-128"/>
                <a:ea typeface="BIZ UDPゴシック" panose="020B0400000000000000" pitchFamily="50" charset="-128"/>
              </a:rPr>
              <a:t>8:00</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19:30</a:t>
            </a:r>
          </a:p>
        </p:txBody>
      </p:sp>
      <p:sp>
        <p:nvSpPr>
          <p:cNvPr id="52" name="テキスト プレースホルダー 11"/>
          <p:cNvSpPr>
            <a:spLocks noGrp="1"/>
          </p:cNvSpPr>
          <p:nvPr>
            <p:ph type="body" sz="quarter" idx="24"/>
          </p:nvPr>
        </p:nvSpPr>
        <p:spPr>
          <a:xfrm>
            <a:off x="3564815" y="1579772"/>
            <a:ext cx="2953721" cy="1026588"/>
          </a:xfrm>
        </p:spPr>
        <p:txBody>
          <a:bodyPr/>
          <a:lstStyle/>
          <a:p>
            <a:pPr lvl="0"/>
            <a:r>
              <a:rPr lang="en-US" altLang="ja-JP" b="1" dirty="0">
                <a:latin typeface="BIZ UDPゴシック" panose="020B0400000000000000" pitchFamily="50" charset="-128"/>
                <a:ea typeface="BIZ UDPゴシック" panose="020B0400000000000000" pitchFamily="50" charset="-128"/>
              </a:rPr>
              <a:t>[</a:t>
            </a:r>
            <a:r>
              <a:rPr lang="ja-JP" altLang="en-US" b="1" dirty="0">
                <a:latin typeface="BIZ UDPゴシック" panose="020B0400000000000000" pitchFamily="50" charset="-128"/>
                <a:ea typeface="BIZ UDPゴシック" panose="020B0400000000000000" pitchFamily="50" charset="-128"/>
              </a:rPr>
              <a:t>行事・活動</a:t>
            </a:r>
            <a:r>
              <a:rPr lang="en-US" altLang="ja-JP" b="1" dirty="0">
                <a:latin typeface="BIZ UDPゴシック" panose="020B0400000000000000" pitchFamily="50" charset="-128"/>
                <a:ea typeface="BIZ UDPゴシック" panose="020B0400000000000000" pitchFamily="50" charset="-128"/>
              </a:rPr>
              <a:t>]</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こどもの国・アイススケート・親子クリスマス会・染物体験・十八番大会・ハロウィン等</a:t>
            </a:r>
            <a:endParaRPr lang="en-US" altLang="ja-JP" dirty="0">
              <a:latin typeface="BIZ UDPゴシック" panose="020B0400000000000000" pitchFamily="50" charset="-128"/>
              <a:ea typeface="BIZ UDPゴシック" panose="020B0400000000000000" pitchFamily="50" charset="-128"/>
            </a:endParaRPr>
          </a:p>
          <a:p>
            <a:pPr lvl="0"/>
            <a:endParaRPr lang="en-US" altLang="ja-JP" dirty="0">
              <a:latin typeface="BIZ UDPゴシック" panose="020B0400000000000000" pitchFamily="50" charset="-128"/>
              <a:ea typeface="BIZ UDPゴシック" panose="020B0400000000000000" pitchFamily="50" charset="-128"/>
            </a:endParaRPr>
          </a:p>
        </p:txBody>
      </p:sp>
      <p:sp>
        <p:nvSpPr>
          <p:cNvPr id="24" name="テキスト プレースホルダー 6">
            <a:extLst>
              <a:ext uri="{FF2B5EF4-FFF2-40B4-BE49-F238E27FC236}">
                <a16:creationId xmlns:a16="http://schemas.microsoft.com/office/drawing/2014/main" id="{3B9D4869-A9B0-4797-86F6-79FDCDEF2444}"/>
              </a:ext>
            </a:extLst>
          </p:cNvPr>
          <p:cNvSpPr txBox="1">
            <a:spLocks/>
          </p:cNvSpPr>
          <p:nvPr/>
        </p:nvSpPr>
        <p:spPr>
          <a:xfrm>
            <a:off x="220879" y="394213"/>
            <a:ext cx="2501403" cy="291975"/>
          </a:xfrm>
          <a:prstGeom prst="rect">
            <a:avLst/>
          </a:prstGeom>
        </p:spPr>
        <p:txBody>
          <a:bodyPr vert="horz" lIns="0" tIns="0" rIns="0" bIns="0" rtlCol="0">
            <a:noAutofit/>
          </a:bodyPr>
          <a:lstStyle>
            <a:lvl1pPr marL="0" indent="0" algn="l" defTabSz="754380" rtl="0" eaLnBrk="1" latinLnBrk="0" hangingPunct="1">
              <a:lnSpc>
                <a:spcPct val="90000"/>
              </a:lnSpc>
              <a:spcBef>
                <a:spcPts val="0"/>
              </a:spcBef>
              <a:buFont typeface="Arial" panose="020B0604020202020204" pitchFamily="34" charset="0"/>
              <a:buNone/>
              <a:defRPr kumimoji="1" lang="ja-JP" sz="2000" b="1" kern="1200" baseline="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07454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9pPr>
          </a:lstStyle>
          <a:p>
            <a:pPr marL="0" marR="0" lvl="0" indent="0" algn="l" defTabSz="754380" rtl="0" eaLnBrk="1" fontAlgn="auto" latinLnBrk="0" hangingPunct="1">
              <a:lnSpc>
                <a:spcPct val="90000"/>
              </a:lnSpc>
              <a:spcBef>
                <a:spcPts val="0"/>
              </a:spcBef>
              <a:spcAft>
                <a:spcPts val="0"/>
              </a:spcAft>
              <a:buClrTx/>
              <a:buSzTx/>
              <a:buFont typeface="Arial" panose="020B0604020202020204" pitchFamily="34" charset="0"/>
              <a:buNone/>
              <a:tabLst/>
              <a:defRPr/>
            </a:pPr>
            <a:r>
              <a:rPr kumimoji="1" lang="ja-JP" altLang="en-US" sz="1800" b="1" i="0" u="sng" strike="noStrike" kern="1200" cap="none" spc="0" normalizeH="0" baseline="0" noProof="0" dirty="0">
                <a:ln>
                  <a:noFill/>
                </a:ln>
                <a:solidFill>
                  <a:srgbClr val="DF5327">
                    <a:lumMod val="75000"/>
                  </a:srgbClr>
                </a:solidFill>
                <a:effectLst/>
                <a:uLnTx/>
                <a:uFillTx/>
                <a:latin typeface="BIZ UDPゴシック" panose="020B0400000000000000" pitchFamily="50" charset="-128"/>
                <a:ea typeface="BIZ UDPゴシック" panose="020B0400000000000000" pitchFamily="50" charset="-128"/>
              </a:rPr>
              <a:t>児童クラブのコンセプト</a:t>
            </a:r>
          </a:p>
        </p:txBody>
      </p:sp>
      <p:grpSp>
        <p:nvGrpSpPr>
          <p:cNvPr id="17" name="グループ化 16">
            <a:extLst>
              <a:ext uri="{FF2B5EF4-FFF2-40B4-BE49-F238E27FC236}">
                <a16:creationId xmlns:a16="http://schemas.microsoft.com/office/drawing/2014/main" id="{FB0A60F3-01FD-42EC-A290-95C558B4B669}"/>
              </a:ext>
            </a:extLst>
          </p:cNvPr>
          <p:cNvGrpSpPr/>
          <p:nvPr/>
        </p:nvGrpSpPr>
        <p:grpSpPr>
          <a:xfrm>
            <a:off x="311606" y="724355"/>
            <a:ext cx="2578112" cy="2294190"/>
            <a:chOff x="417379" y="679596"/>
            <a:chExt cx="2301864" cy="2196226"/>
          </a:xfrm>
        </p:grpSpPr>
        <p:sp>
          <p:nvSpPr>
            <p:cNvPr id="26" name="楕円 25">
              <a:extLst>
                <a:ext uri="{FF2B5EF4-FFF2-40B4-BE49-F238E27FC236}">
                  <a16:creationId xmlns:a16="http://schemas.microsoft.com/office/drawing/2014/main" id="{1A58C8FF-1EBC-4CE2-958E-A365E3022D93}"/>
                </a:ext>
              </a:extLst>
            </p:cNvPr>
            <p:cNvSpPr/>
            <p:nvPr/>
          </p:nvSpPr>
          <p:spPr>
            <a:xfrm>
              <a:off x="417379" y="1577329"/>
              <a:ext cx="1296218" cy="1298492"/>
            </a:xfrm>
            <a:prstGeom prst="ellipse">
              <a:avLst/>
            </a:prstGeom>
            <a:solidFill>
              <a:schemeClr val="accent1">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99" rtl="0" eaLnBrk="1" fontAlgn="auto" latinLnBrk="0" hangingPunct="1">
                <a:lnSpc>
                  <a:spcPct val="100000"/>
                </a:lnSpc>
                <a:spcBef>
                  <a:spcPts val="0"/>
                </a:spcBef>
                <a:spcAft>
                  <a:spcPts val="0"/>
                </a:spcAft>
                <a:buClrTx/>
                <a:buSzTx/>
                <a:buFontTx/>
                <a:buNone/>
                <a:tabLst/>
                <a:defRPr/>
              </a:pPr>
              <a:r>
                <a:rPr kumimoji="1" lang="ja-JP" altLang="en-US" sz="1692"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あそび</a:t>
              </a:r>
            </a:p>
          </p:txBody>
        </p:sp>
        <p:sp>
          <p:nvSpPr>
            <p:cNvPr id="27" name="楕円 26">
              <a:extLst>
                <a:ext uri="{FF2B5EF4-FFF2-40B4-BE49-F238E27FC236}">
                  <a16:creationId xmlns:a16="http://schemas.microsoft.com/office/drawing/2014/main" id="{61200003-BEBD-4A16-B050-A70F3EEF2F56}"/>
                </a:ext>
              </a:extLst>
            </p:cNvPr>
            <p:cNvSpPr/>
            <p:nvPr/>
          </p:nvSpPr>
          <p:spPr>
            <a:xfrm>
              <a:off x="1481582" y="1577329"/>
              <a:ext cx="1237661" cy="1298493"/>
            </a:xfrm>
            <a:prstGeom prst="ellipse">
              <a:avLst/>
            </a:prstGeom>
            <a:solidFill>
              <a:schemeClr val="accent3">
                <a:alpha val="68000"/>
              </a:schemeClr>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99" rtl="0" eaLnBrk="1" fontAlgn="auto" latinLnBrk="0" hangingPunct="1">
                <a:lnSpc>
                  <a:spcPct val="100000"/>
                </a:lnSpc>
                <a:spcBef>
                  <a:spcPts val="0"/>
                </a:spcBef>
                <a:spcAft>
                  <a:spcPts val="0"/>
                </a:spcAft>
                <a:buClrTx/>
                <a:buSzTx/>
                <a:buFontTx/>
                <a:buNone/>
                <a:tabLst/>
                <a:defRPr/>
              </a:pPr>
              <a:r>
                <a:rPr kumimoji="1" lang="ja-JP" altLang="en-US" sz="1692"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スキル</a:t>
              </a:r>
            </a:p>
          </p:txBody>
        </p:sp>
        <p:sp>
          <p:nvSpPr>
            <p:cNvPr id="13" name="楕円 12">
              <a:extLst>
                <a:ext uri="{FF2B5EF4-FFF2-40B4-BE49-F238E27FC236}">
                  <a16:creationId xmlns:a16="http://schemas.microsoft.com/office/drawing/2014/main" id="{712265F2-6356-44CE-9C66-41578F986922}"/>
                </a:ext>
              </a:extLst>
            </p:cNvPr>
            <p:cNvSpPr/>
            <p:nvPr/>
          </p:nvSpPr>
          <p:spPr>
            <a:xfrm>
              <a:off x="914400" y="679596"/>
              <a:ext cx="1238996" cy="1225404"/>
            </a:xfrm>
            <a:prstGeom prst="ellipse">
              <a:avLst/>
            </a:prstGeom>
            <a:solidFill>
              <a:schemeClr val="accent2">
                <a:alpha val="65000"/>
              </a:schemeClr>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99" rtl="0" eaLnBrk="1" fontAlgn="auto" latinLnBrk="0" hangingPunct="1">
                <a:lnSpc>
                  <a:spcPct val="100000"/>
                </a:lnSpc>
                <a:spcBef>
                  <a:spcPts val="0"/>
                </a:spcBef>
                <a:spcAft>
                  <a:spcPts val="0"/>
                </a:spcAft>
                <a:buClrTx/>
                <a:buSzTx/>
                <a:buFontTx/>
                <a:buNone/>
                <a:tabLst/>
                <a:defRPr/>
              </a:pPr>
              <a:r>
                <a:rPr kumimoji="1" lang="ja-JP" altLang="en-US" sz="1692"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居場所</a:t>
              </a:r>
            </a:p>
          </p:txBody>
        </p:sp>
      </p:grpSp>
      <p:sp>
        <p:nvSpPr>
          <p:cNvPr id="14" name="四角形: 角を丸くする 13">
            <a:extLst>
              <a:ext uri="{FF2B5EF4-FFF2-40B4-BE49-F238E27FC236}">
                <a16:creationId xmlns:a16="http://schemas.microsoft.com/office/drawing/2014/main" id="{B3821590-B60B-4EC4-BFE5-B0C198F7728C}"/>
              </a:ext>
            </a:extLst>
          </p:cNvPr>
          <p:cNvSpPr/>
          <p:nvPr/>
        </p:nvSpPr>
        <p:spPr>
          <a:xfrm>
            <a:off x="269952" y="4559245"/>
            <a:ext cx="729139" cy="3298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99"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あそび</a:t>
            </a:r>
          </a:p>
        </p:txBody>
      </p:sp>
      <p:sp>
        <p:nvSpPr>
          <p:cNvPr id="15" name="四角形: 角を丸くする 14">
            <a:extLst>
              <a:ext uri="{FF2B5EF4-FFF2-40B4-BE49-F238E27FC236}">
                <a16:creationId xmlns:a16="http://schemas.microsoft.com/office/drawing/2014/main" id="{333E4FC3-3307-4ECF-ABF2-4D370E6EE7CB}"/>
              </a:ext>
            </a:extLst>
          </p:cNvPr>
          <p:cNvSpPr/>
          <p:nvPr/>
        </p:nvSpPr>
        <p:spPr>
          <a:xfrm>
            <a:off x="3539173" y="339859"/>
            <a:ext cx="710367" cy="30727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99"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居場所</a:t>
            </a:r>
          </a:p>
        </p:txBody>
      </p:sp>
      <p:sp>
        <p:nvSpPr>
          <p:cNvPr id="16" name="四角形: 角を丸くする 15">
            <a:extLst>
              <a:ext uri="{FF2B5EF4-FFF2-40B4-BE49-F238E27FC236}">
                <a16:creationId xmlns:a16="http://schemas.microsoft.com/office/drawing/2014/main" id="{4F33EB2A-A596-46E7-B6B8-E1DD7EC92E98}"/>
              </a:ext>
            </a:extLst>
          </p:cNvPr>
          <p:cNvSpPr/>
          <p:nvPr/>
        </p:nvSpPr>
        <p:spPr>
          <a:xfrm>
            <a:off x="6970536" y="368915"/>
            <a:ext cx="685151" cy="291976"/>
          </a:xfrm>
          <a:prstGeom prst="roundRect">
            <a:avLst/>
          </a:prstGeom>
          <a:solidFill>
            <a:schemeClr val="accent3">
              <a:alpha val="74000"/>
            </a:schemeClr>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99"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スキル</a:t>
            </a:r>
          </a:p>
        </p:txBody>
      </p:sp>
      <p:sp>
        <p:nvSpPr>
          <p:cNvPr id="34" name="テキスト プレースホルダー 8">
            <a:extLst>
              <a:ext uri="{FF2B5EF4-FFF2-40B4-BE49-F238E27FC236}">
                <a16:creationId xmlns:a16="http://schemas.microsoft.com/office/drawing/2014/main" id="{B8AD7F3F-EEE2-4510-9BA2-9C68CBA64A09}"/>
              </a:ext>
            </a:extLst>
          </p:cNvPr>
          <p:cNvSpPr txBox="1">
            <a:spLocks/>
          </p:cNvSpPr>
          <p:nvPr/>
        </p:nvSpPr>
        <p:spPr>
          <a:xfrm>
            <a:off x="253772" y="3256583"/>
            <a:ext cx="2881206" cy="968719"/>
          </a:xfrm>
          <a:prstGeom prst="rect">
            <a:avLst/>
          </a:prstGeom>
        </p:spPr>
        <p:txBody>
          <a:bodyPr vert="horz" lIns="0" tIns="0" rIns="0" bIns="0" rtlCol="0">
            <a:noAutofit/>
          </a:bodyPr>
          <a:lstStyle>
            <a:lvl1pPr marL="0" indent="0" algn="l" defTabSz="754380" rtl="0" eaLnBrk="1" latinLnBrk="0" hangingPunct="1">
              <a:lnSpc>
                <a:spcPct val="120000"/>
              </a:lnSpc>
              <a:spcBef>
                <a:spcPts val="1000"/>
              </a:spcBef>
              <a:buFont typeface="Arial" panose="020B0604020202020204" pitchFamily="34" charset="0"/>
              <a:buNone/>
              <a:defRPr kumimoji="1" lang="ja-JP" sz="10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07454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9pPr>
          </a:lstStyle>
          <a:p>
            <a:pPr marL="0" marR="0" lvl="0" indent="0" algn="l" defTabSz="75438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1" lang="ja-JP" altLang="en-US"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lang="ja-JP" altLang="en-US" dirty="0">
                <a:solidFill>
                  <a:prstClr val="black"/>
                </a:solidFill>
                <a:latin typeface="BIZ UDPゴシック" panose="020B0400000000000000" pitchFamily="50" charset="-128"/>
                <a:ea typeface="BIZ UDPゴシック" panose="020B0400000000000000" pitchFamily="50" charset="-128"/>
              </a:rPr>
              <a:t>すずのね</a:t>
            </a:r>
            <a:r>
              <a:rPr kumimoji="1" lang="ja-JP" altLang="en-US"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児童クラブでは、</a:t>
            </a:r>
            <a:r>
              <a:rPr kumimoji="1" lang="en-US" altLang="ja-JP"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居場所</a:t>
            </a:r>
            <a:r>
              <a:rPr kumimoji="1" lang="en-US" altLang="ja-JP"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あそび</a:t>
            </a:r>
            <a:r>
              <a:rPr kumimoji="1" lang="en-US" altLang="ja-JP"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br>
              <a:rPr kumimoji="1" lang="en-US" altLang="ja-JP"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br>
            <a:r>
              <a:rPr kumimoji="1" lang="en-US" altLang="ja-JP"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スキル</a:t>
            </a:r>
            <a:r>
              <a:rPr kumimoji="1" lang="en-US" altLang="ja-JP"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を３つの柱とし、支援を行っています。</a:t>
            </a:r>
            <a:br>
              <a:rPr kumimoji="1" lang="en-US" altLang="ja-JP"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br>
            <a:r>
              <a:rPr kumimoji="1" lang="ja-JP" altLang="en-US"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また、５つの育成方針に基づいた支援、教育法を用いた「一貫性」のある支援を行い、安全・安心の場になることを目指しています。</a:t>
            </a:r>
            <a:endParaRPr kumimoji="1" lang="en-US" altLang="ja-JP"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754380" rtl="0" eaLnBrk="1" fontAlgn="auto" latinLnBrk="0" hangingPunct="1">
              <a:lnSpc>
                <a:spcPct val="120000"/>
              </a:lnSpc>
              <a:spcBef>
                <a:spcPts val="1000"/>
              </a:spcBef>
              <a:spcAft>
                <a:spcPts val="0"/>
              </a:spcAft>
              <a:buClrTx/>
              <a:buSzTx/>
              <a:buFont typeface="Arial" panose="020B0604020202020204" pitchFamily="34" charset="0"/>
              <a:buNone/>
              <a:tabLst/>
              <a:defRPr/>
            </a:pPr>
            <a:b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br>
            <a:endPar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8" name="楕円 37">
            <a:extLst>
              <a:ext uri="{FF2B5EF4-FFF2-40B4-BE49-F238E27FC236}">
                <a16:creationId xmlns:a16="http://schemas.microsoft.com/office/drawing/2014/main" id="{7004368D-3A07-49C4-A86C-ED7E954A2428}"/>
              </a:ext>
            </a:extLst>
          </p:cNvPr>
          <p:cNvSpPr/>
          <p:nvPr/>
        </p:nvSpPr>
        <p:spPr>
          <a:xfrm>
            <a:off x="6886587" y="4633245"/>
            <a:ext cx="2910155" cy="285018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9"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rPr>
              <a:t>私たちの目指す</a:t>
            </a:r>
            <a:endParaRPr kumimoji="1" lang="en-US" altLang="ja-JP" sz="1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endParaRPr>
          </a:p>
          <a:p>
            <a:pPr marL="0" marR="0" lvl="0" indent="0" algn="ctr" defTabSz="914299"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rPr>
              <a:t>5</a:t>
            </a:r>
            <a:r>
              <a:rPr kumimoji="1" lang="ja-JP" altLang="en-US" sz="1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rPr>
              <a:t>つの</a:t>
            </a:r>
            <a:r>
              <a:rPr kumimoji="1" lang="ja-JP" altLang="en-US" sz="1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rPr>
              <a:t>基本方針</a:t>
            </a:r>
            <a:endParaRPr kumimoji="1" lang="ja-JP" altLang="en-US" sz="3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8FA99DCE-929C-4597-BE26-BF3A76A747CD}"/>
              </a:ext>
            </a:extLst>
          </p:cNvPr>
          <p:cNvSpPr txBox="1"/>
          <p:nvPr/>
        </p:nvSpPr>
        <p:spPr>
          <a:xfrm>
            <a:off x="7786503" y="4507867"/>
            <a:ext cx="1110325" cy="823502"/>
          </a:xfrm>
          <a:prstGeom prst="rect">
            <a:avLst/>
          </a:prstGeom>
          <a:solidFill>
            <a:schemeClr val="accent1"/>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84868" tIns="84868" rIns="84868" bIns="84868" numCol="1" spcCol="1270" anchor="ctr" anchorCtr="0">
            <a:noAutofit/>
          </a:bodyPr>
          <a:lstStyle/>
          <a:p>
            <a:pPr marL="0" marR="0" lvl="0" indent="0" algn="ctr" defTabSz="990124" rtl="0" eaLnBrk="1" fontAlgn="auto" latinLnBrk="0" hangingPunct="1">
              <a:lnSpc>
                <a:spcPct val="90000"/>
              </a:lnSpc>
              <a:spcBef>
                <a:spcPct val="0"/>
              </a:spcBef>
              <a:spcAft>
                <a:spcPct val="350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子どもが幸せになれるように、「子どもの最善の利」益を保証します</a:t>
            </a:r>
            <a:endParaRPr kumimoji="0" 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3F08E296-2BF2-4723-9710-52BF4CC2DA19}"/>
              </a:ext>
            </a:extLst>
          </p:cNvPr>
          <p:cNvSpPr txBox="1"/>
          <p:nvPr/>
        </p:nvSpPr>
        <p:spPr>
          <a:xfrm>
            <a:off x="9001051" y="5316653"/>
            <a:ext cx="951719" cy="823502"/>
          </a:xfrm>
          <a:prstGeom prst="rect">
            <a:avLst/>
          </a:prstGeom>
          <a:solidFill>
            <a:schemeClr val="accent1"/>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84868" tIns="84868" rIns="84868" bIns="84868" numCol="1" spcCol="1270" anchor="ctr" anchorCtr="0">
            <a:noAutofit/>
          </a:bodyPr>
          <a:lstStyle/>
          <a:p>
            <a:pPr marL="0" marR="0" lvl="0" indent="0" algn="ctr" defTabSz="990124" rtl="0" eaLnBrk="1" fontAlgn="auto" latinLnBrk="0" hangingPunct="1">
              <a:lnSpc>
                <a:spcPct val="90000"/>
              </a:lnSpc>
              <a:spcBef>
                <a:spcPct val="0"/>
              </a:spcBef>
              <a:spcAft>
                <a:spcPct val="350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子ども一人ひとりが尊重され、安心して通える居場所づくりを行います</a:t>
            </a:r>
            <a:endParaRPr kumimoji="0" 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578DC666-0BC3-42A2-9190-A285B613DC92}"/>
              </a:ext>
            </a:extLst>
          </p:cNvPr>
          <p:cNvSpPr txBox="1"/>
          <p:nvPr/>
        </p:nvSpPr>
        <p:spPr>
          <a:xfrm>
            <a:off x="8805596" y="6596875"/>
            <a:ext cx="1064068" cy="823502"/>
          </a:xfrm>
          <a:prstGeom prst="rect">
            <a:avLst/>
          </a:prstGeom>
          <a:solidFill>
            <a:schemeClr val="accent1"/>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22587" tIns="122587" rIns="122587" bIns="122587" numCol="1" spcCol="1270" anchor="ctr" anchorCtr="0">
            <a:noAutofit/>
          </a:bodyPr>
          <a:lstStyle/>
          <a:p>
            <a:pPr marL="0" marR="0" lvl="0" indent="0" algn="ctr" defTabSz="1430179" rtl="0" eaLnBrk="1" fontAlgn="auto" latinLnBrk="0" hangingPunct="1">
              <a:lnSpc>
                <a:spcPct val="90000"/>
              </a:lnSpc>
              <a:spcBef>
                <a:spcPct val="0"/>
              </a:spcBef>
              <a:spcAft>
                <a:spcPct val="350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子どもが将来、自信を</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もって</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社会に出られるように支援します</a:t>
            </a:r>
            <a:endParaRPr kumimoji="0" 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806F6E4F-7188-4F37-831E-C3B801D2D06A}"/>
              </a:ext>
            </a:extLst>
          </p:cNvPr>
          <p:cNvSpPr txBox="1"/>
          <p:nvPr/>
        </p:nvSpPr>
        <p:spPr>
          <a:xfrm>
            <a:off x="6959509" y="6577793"/>
            <a:ext cx="1110325" cy="905641"/>
          </a:xfrm>
          <a:prstGeom prst="rect">
            <a:avLst/>
          </a:prstGeom>
          <a:solidFill>
            <a:schemeClr val="accent1"/>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66008" tIns="66008" rIns="66008" bIns="66008" numCol="1" spcCol="1270" anchor="ctr" anchorCtr="0">
            <a:noAutofit/>
          </a:bodyPr>
          <a:lstStyle/>
          <a:p>
            <a:pPr marL="0" marR="0" lvl="0" indent="0" algn="ctr" defTabSz="770096" rtl="0" eaLnBrk="1" fontAlgn="auto" latinLnBrk="0" hangingPunct="1">
              <a:lnSpc>
                <a:spcPct val="90000"/>
              </a:lnSpc>
              <a:spcBef>
                <a:spcPct val="0"/>
              </a:spcBef>
              <a:spcAft>
                <a:spcPct val="350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子どもが五感を使いながら、生きた知識を身につけるための環境や活動を提供します</a:t>
            </a:r>
            <a:endParaRPr kumimoji="0" 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95EF7294-213B-4EBF-BADE-35926151A750}"/>
              </a:ext>
            </a:extLst>
          </p:cNvPr>
          <p:cNvSpPr txBox="1"/>
          <p:nvPr/>
        </p:nvSpPr>
        <p:spPr>
          <a:xfrm>
            <a:off x="6870629" y="5340856"/>
            <a:ext cx="785057" cy="799299"/>
          </a:xfrm>
          <a:prstGeom prst="rect">
            <a:avLst/>
          </a:prstGeom>
          <a:solidFill>
            <a:schemeClr val="accent1"/>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84868" tIns="84868" rIns="84868" bIns="84868" numCol="1" spcCol="1270" anchor="ctr" anchorCtr="0">
            <a:noAutofit/>
          </a:bodyPr>
          <a:lstStyle/>
          <a:p>
            <a:pPr marL="0" marR="0" lvl="0" indent="0" algn="ctr" defTabSz="990124" rtl="0" eaLnBrk="1" fontAlgn="auto" latinLnBrk="0" hangingPunct="1">
              <a:lnSpc>
                <a:spcPct val="90000"/>
              </a:lnSpc>
              <a:spcBef>
                <a:spcPct val="0"/>
              </a:spcBef>
              <a:spcAft>
                <a:spcPct val="350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子どもと地域を繋ぐ役割を担います</a:t>
            </a:r>
            <a:endParaRPr kumimoji="0" 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cxnSp>
        <p:nvCxnSpPr>
          <p:cNvPr id="35" name="直線コネクタ 34">
            <a:extLst>
              <a:ext uri="{FF2B5EF4-FFF2-40B4-BE49-F238E27FC236}">
                <a16:creationId xmlns:a16="http://schemas.microsoft.com/office/drawing/2014/main" id="{6433BD9D-BAC0-4AC9-BA64-0DE25C435B30}"/>
              </a:ext>
            </a:extLst>
          </p:cNvPr>
          <p:cNvCxnSpPr/>
          <p:nvPr/>
        </p:nvCxnSpPr>
        <p:spPr>
          <a:xfrm>
            <a:off x="225642" y="4419600"/>
            <a:ext cx="2750052" cy="0"/>
          </a:xfrm>
          <a:prstGeom prst="line">
            <a:avLst/>
          </a:prstGeom>
        </p:spPr>
        <p:style>
          <a:lnRef idx="3">
            <a:schemeClr val="accent2"/>
          </a:lnRef>
          <a:fillRef idx="0">
            <a:schemeClr val="accent2"/>
          </a:fillRef>
          <a:effectRef idx="2">
            <a:schemeClr val="accent2"/>
          </a:effectRef>
          <a:fontRef idx="minor">
            <a:schemeClr val="tx1"/>
          </a:fontRef>
        </p:style>
      </p:cxnSp>
      <p:pic>
        <p:nvPicPr>
          <p:cNvPr id="53" name="Picture 2" descr="C:\Users\lenovo\Pictures\CSP_logo-2.jpg">
            <a:extLst>
              <a:ext uri="{FF2B5EF4-FFF2-40B4-BE49-F238E27FC236}">
                <a16:creationId xmlns:a16="http://schemas.microsoft.com/office/drawing/2014/main" id="{4693039F-40FE-4BE7-A7E6-C4DD7AADD2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2075978"/>
            <a:ext cx="1999822" cy="427312"/>
          </a:xfrm>
          <a:prstGeom prst="rect">
            <a:avLst/>
          </a:prstGeom>
          <a:noFill/>
          <a:extLst>
            <a:ext uri="{909E8E84-426E-40DD-AFC4-6F175D3DCCD1}">
              <a14:hiddenFill xmlns:a14="http://schemas.microsoft.com/office/drawing/2010/main">
                <a:solidFill>
                  <a:srgbClr val="FFFFFF"/>
                </a:solidFill>
              </a14:hiddenFill>
            </a:ext>
          </a:extLst>
        </p:spPr>
      </p:pic>
      <p:sp>
        <p:nvSpPr>
          <p:cNvPr id="50" name="テキスト ボックス 49">
            <a:extLst>
              <a:ext uri="{FF2B5EF4-FFF2-40B4-BE49-F238E27FC236}">
                <a16:creationId xmlns:a16="http://schemas.microsoft.com/office/drawing/2014/main" id="{DB7D5234-2D46-4BE5-905F-B2329F810107}"/>
              </a:ext>
            </a:extLst>
          </p:cNvPr>
          <p:cNvSpPr txBox="1"/>
          <p:nvPr/>
        </p:nvSpPr>
        <p:spPr>
          <a:xfrm>
            <a:off x="6970537" y="2573691"/>
            <a:ext cx="2899128" cy="1731243"/>
          </a:xfrm>
          <a:prstGeom prst="rect">
            <a:avLst/>
          </a:prstGeom>
          <a:noFill/>
        </p:spPr>
        <p:txBody>
          <a:bodyPr wrap="square" rtlCol="0">
            <a:spAutoFit/>
          </a:bodyPr>
          <a:lstStyle/>
          <a:p>
            <a:pPr marL="0" marR="0" lvl="0" indent="0" algn="l" defTabSz="914299"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ボーイズタウン・コモンセンスペアレンティングとは親子が良い関係を築くための効果的な育児法です。</a:t>
            </a:r>
            <a:b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br>
            <a:endPar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299"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私達の団体ではすべての職員がこの特別な技法を用いて、「非暴力・非暴言」で子ども達と関わっています。</a:t>
            </a:r>
            <a:endPar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299"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また、良い親子関係を築けるように保護者支援も行っています。</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299"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p>
        </p:txBody>
      </p:sp>
      <p:pic>
        <p:nvPicPr>
          <p:cNvPr id="5" name="図 4">
            <a:extLst>
              <a:ext uri="{FF2B5EF4-FFF2-40B4-BE49-F238E27FC236}">
                <a16:creationId xmlns:a16="http://schemas.microsoft.com/office/drawing/2014/main" id="{EF6B4B2E-57CD-4CAE-A05A-22E1FB08F72B}"/>
              </a:ext>
            </a:extLst>
          </p:cNvPr>
          <p:cNvPicPr>
            <a:picLocks noChangeAspect="1"/>
          </p:cNvPicPr>
          <p:nvPr/>
        </p:nvPicPr>
        <p:blipFill>
          <a:blip r:embed="rId4" cstate="print">
            <a:extLst>
              <a:ext uri="{28A0092B-C50C-407E-A947-70E740481C1C}">
                <a14:useLocalDpi xmlns:a14="http://schemas.microsoft.com/office/drawing/2010/main" val="0"/>
              </a:ext>
            </a:extLst>
          </a:blip>
          <a:srcRect t="22039" b="22039"/>
          <a:stretch/>
        </p:blipFill>
        <p:spPr>
          <a:xfrm>
            <a:off x="3444387" y="2280477"/>
            <a:ext cx="1659329" cy="1237260"/>
          </a:xfrm>
          <a:prstGeom prst="rect">
            <a:avLst/>
          </a:prstGeom>
          <a:ln>
            <a:noFill/>
          </a:ln>
          <a:effectLst>
            <a:softEdge rad="112500"/>
          </a:effectLst>
        </p:spPr>
      </p:pic>
      <p:pic>
        <p:nvPicPr>
          <p:cNvPr id="20" name="図 19">
            <a:extLst>
              <a:ext uri="{FF2B5EF4-FFF2-40B4-BE49-F238E27FC236}">
                <a16:creationId xmlns:a16="http://schemas.microsoft.com/office/drawing/2014/main" id="{DCD355D1-911D-490F-82DE-90321C24AEB7}"/>
              </a:ext>
            </a:extLst>
          </p:cNvPr>
          <p:cNvPicPr>
            <a:picLocks noChangeAspect="1"/>
          </p:cNvPicPr>
          <p:nvPr/>
        </p:nvPicPr>
        <p:blipFill>
          <a:blip r:embed="rId5" cstate="print">
            <a:extLst>
              <a:ext uri="{28A0092B-C50C-407E-A947-70E740481C1C}">
                <a14:useLocalDpi xmlns:a14="http://schemas.microsoft.com/office/drawing/2010/main" val="0"/>
              </a:ext>
            </a:extLst>
          </a:blip>
          <a:srcRect l="1136" r="1136"/>
          <a:stretch/>
        </p:blipFill>
        <p:spPr>
          <a:xfrm>
            <a:off x="5086683" y="2301288"/>
            <a:ext cx="1557806" cy="1195518"/>
          </a:xfrm>
          <a:prstGeom prst="rect">
            <a:avLst/>
          </a:prstGeom>
          <a:ln>
            <a:noFill/>
          </a:ln>
          <a:effectLst>
            <a:softEdge rad="112500"/>
          </a:effectLst>
        </p:spPr>
      </p:pic>
      <p:pic>
        <p:nvPicPr>
          <p:cNvPr id="21" name="図 20">
            <a:extLst>
              <a:ext uri="{FF2B5EF4-FFF2-40B4-BE49-F238E27FC236}">
                <a16:creationId xmlns:a16="http://schemas.microsoft.com/office/drawing/2014/main" id="{A461D379-A321-41EA-A3CA-125F2235843C}"/>
              </a:ext>
            </a:extLst>
          </p:cNvPr>
          <p:cNvPicPr>
            <a:picLocks noChangeAspect="1"/>
          </p:cNvPicPr>
          <p:nvPr/>
        </p:nvPicPr>
        <p:blipFill>
          <a:blip r:embed="rId6" cstate="print">
            <a:extLst>
              <a:ext uri="{28A0092B-C50C-407E-A947-70E740481C1C}">
                <a14:useLocalDpi xmlns:a14="http://schemas.microsoft.com/office/drawing/2010/main" val="0"/>
              </a:ext>
            </a:extLst>
          </a:blip>
          <a:srcRect t="3567" b="3567"/>
          <a:stretch/>
        </p:blipFill>
        <p:spPr>
          <a:xfrm>
            <a:off x="340682" y="6140155"/>
            <a:ext cx="2771566" cy="1447801"/>
          </a:xfrm>
          <a:prstGeom prst="rect">
            <a:avLst/>
          </a:prstGeom>
          <a:ln>
            <a:noFill/>
          </a:ln>
          <a:effectLst>
            <a:softEdge rad="112500"/>
          </a:effectLst>
        </p:spPr>
      </p:pic>
    </p:spTree>
    <p:extLst>
      <p:ext uri="{BB962C8B-B14F-4D97-AF65-F5344CB8AC3E}">
        <p14:creationId xmlns:p14="http://schemas.microsoft.com/office/powerpoint/2010/main" val="519619597"/>
      </p:ext>
    </p:extLst>
  </p:cSld>
  <p:clrMapOvr>
    <a:masterClrMapping/>
  </p:clrMapOvr>
</p:sld>
</file>

<file path=ppt/theme/theme1.xml><?xml version="1.0" encoding="utf-8"?>
<a:theme xmlns:a="http://schemas.openxmlformats.org/drawingml/2006/main" name="パンフレットの色">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この値は保存または変更の回数を示します。変更後は必ずアプリケーションによってこの値が更新されます。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8585D7-9F9A-464B-98FD-C2369966A8D7}">
  <ds:schemaRefs>
    <ds:schemaRef ds:uri="http://schemas.microsoft.com/sharepoint/v3/contenttype/forms"/>
  </ds:schemaRefs>
</ds:datastoreItem>
</file>

<file path=customXml/itemProps2.xml><?xml version="1.0" encoding="utf-8"?>
<ds:datastoreItem xmlns:ds="http://schemas.openxmlformats.org/officeDocument/2006/customXml" ds:itemID="{80E32F16-139C-406D-87C5-ECC5DE68882E}">
  <ds:schemaRefs>
    <ds:schemaRef ds:uri="http://schemas.openxmlformats.org/package/2006/metadata/core-properties"/>
    <ds:schemaRef ds:uri="http://purl.org/dc/dcmitype/"/>
    <ds:schemaRef ds:uri="http://schemas.microsoft.com/office/2006/documentManagement/types"/>
    <ds:schemaRef ds:uri="http://purl.org/dc/term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1BB39241-3DC4-4E74-9CA5-66F5595582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1115</Words>
  <Application>Microsoft Office PowerPoint</Application>
  <PresentationFormat>ユーザー設定</PresentationFormat>
  <Paragraphs>108</Paragraphs>
  <Slides>2</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BIZ UDPゴシック</vt:lpstr>
      <vt:lpstr>HG丸ｺﾞｼｯｸM-PRO</vt:lpstr>
      <vt:lpstr>Meiryo UI</vt:lpstr>
      <vt:lpstr>Arial</vt:lpstr>
      <vt:lpstr>Cambria</vt:lpstr>
      <vt:lpstr>パンフレットの色</vt:lpstr>
      <vt:lpstr>すずのね児童クラブ</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緑商事株式会社</dc:title>
  <dc:creator/>
  <cp:lastModifiedBy/>
  <cp:revision>6</cp:revision>
  <dcterms:created xsi:type="dcterms:W3CDTF">2012-07-26T23:19:00Z</dcterms:created>
  <dcterms:modified xsi:type="dcterms:W3CDTF">2022-10-20T03:20:07Z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IsMyDocuments">
    <vt:bool>true</vt:bool>
  </property>
</Properties>
</file>